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42"/>
  </p:notesMasterIdLst>
  <p:sldIdLst>
    <p:sldId id="279" r:id="rId5"/>
    <p:sldId id="344" r:id="rId6"/>
    <p:sldId id="337" r:id="rId7"/>
    <p:sldId id="338" r:id="rId8"/>
    <p:sldId id="341" r:id="rId9"/>
    <p:sldId id="342" r:id="rId10"/>
    <p:sldId id="345" r:id="rId11"/>
    <p:sldId id="348" r:id="rId12"/>
    <p:sldId id="356" r:id="rId13"/>
    <p:sldId id="349" r:id="rId14"/>
    <p:sldId id="406" r:id="rId15"/>
    <p:sldId id="354" r:id="rId16"/>
    <p:sldId id="386" r:id="rId17"/>
    <p:sldId id="387" r:id="rId18"/>
    <p:sldId id="358" r:id="rId19"/>
    <p:sldId id="388" r:id="rId20"/>
    <p:sldId id="389" r:id="rId21"/>
    <p:sldId id="391" r:id="rId22"/>
    <p:sldId id="390" r:id="rId23"/>
    <p:sldId id="263" r:id="rId24"/>
    <p:sldId id="392" r:id="rId25"/>
    <p:sldId id="393" r:id="rId26"/>
    <p:sldId id="394" r:id="rId27"/>
    <p:sldId id="395" r:id="rId28"/>
    <p:sldId id="396" r:id="rId29"/>
    <p:sldId id="398" r:id="rId30"/>
    <p:sldId id="375" r:id="rId31"/>
    <p:sldId id="399" r:id="rId32"/>
    <p:sldId id="265" r:id="rId33"/>
    <p:sldId id="400" r:id="rId34"/>
    <p:sldId id="402" r:id="rId35"/>
    <p:sldId id="403" r:id="rId36"/>
    <p:sldId id="401" r:id="rId37"/>
    <p:sldId id="343" r:id="rId38"/>
    <p:sldId id="301" r:id="rId39"/>
    <p:sldId id="264" r:id="rId40"/>
    <p:sldId id="404" r:id="rId4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2044"/>
    <a:srgbClr val="F15A22"/>
    <a:srgbClr val="265BF7"/>
    <a:srgbClr val="C8DCFF"/>
    <a:srgbClr val="F8F4F1"/>
    <a:srgbClr val="5C96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2F0C78-A7AB-FEE1-2CFC-A9E2774C6939}" v="2" dt="2026-02-12T16:28:27.060"/>
    <p1510:client id="{22A827C8-25EA-3014-6ADE-8E8375EF84FF}" v="87" dt="2026-02-13T00:36:59.874"/>
    <p1510:client id="{3A9B8D1E-489B-E300-EB8D-99AA1C5A0535}" v="6" dt="2026-02-12T22:06:41.959"/>
    <p1510:client id="{3DC81B41-6BEA-5015-F359-E1342127F755}" v="132" dt="2026-02-12T16:43:04.719"/>
    <p1510:client id="{75E14633-CCF5-BABC-5B41-3BFF8E1172AA}" v="1" dt="2026-02-13T15:01:49.162"/>
    <p1510:client id="{B64ACFC3-CABD-34FA-354B-44191A0AFB97}" v="46" dt="2026-02-11T21:57:22.173"/>
    <p1510:client id="{C368CC8E-770F-F5EA-289A-E927160A8602}" v="3645" dt="2026-02-12T22:16:38.344"/>
    <p1510:client id="{DB9CA770-C4B2-6FD1-4DA5-64A39882A61F}" v="130" dt="2026-02-12T23:05:37.264"/>
    <p1510:client id="{F25EEF89-A0CD-9011-A307-08AFE53409E4}" v="55" dt="2026-02-13T00:06:34.65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tzi Shipley" userId="S::mitzi.shipley@utsa.edu::cc5e4fd0-aee6-4ac7-a3a0-9ec5ec99acc5" providerId="AD" clId="Web-{F25EEF89-A0CD-9011-A307-08AFE53409E4}"/>
    <pc:docChg chg="modSld">
      <pc:chgData name="Mitzi Shipley" userId="S::mitzi.shipley@utsa.edu::cc5e4fd0-aee6-4ac7-a3a0-9ec5ec99acc5" providerId="AD" clId="Web-{F25EEF89-A0CD-9011-A307-08AFE53409E4}" dt="2026-02-13T00:06:31.622" v="27" actId="20577"/>
      <pc:docMkLst>
        <pc:docMk/>
      </pc:docMkLst>
      <pc:sldChg chg="modSp">
        <pc:chgData name="Mitzi Shipley" userId="S::mitzi.shipley@utsa.edu::cc5e4fd0-aee6-4ac7-a3a0-9ec5ec99acc5" providerId="AD" clId="Web-{F25EEF89-A0CD-9011-A307-08AFE53409E4}" dt="2026-02-12T23:52:31.544" v="3" actId="20577"/>
        <pc:sldMkLst>
          <pc:docMk/>
          <pc:sldMk cId="2350155950" sldId="343"/>
        </pc:sldMkLst>
        <pc:spChg chg="mod">
          <ac:chgData name="Mitzi Shipley" userId="S::mitzi.shipley@utsa.edu::cc5e4fd0-aee6-4ac7-a3a0-9ec5ec99acc5" providerId="AD" clId="Web-{F25EEF89-A0CD-9011-A307-08AFE53409E4}" dt="2026-02-12T23:52:31.544" v="3" actId="20577"/>
          <ac:spMkLst>
            <pc:docMk/>
            <pc:sldMk cId="2350155950" sldId="343"/>
            <ac:spMk id="10" creationId="{41F4B659-8AC0-FA6F-19DA-DEED558FE59F}"/>
          </ac:spMkLst>
        </pc:spChg>
      </pc:sldChg>
      <pc:sldChg chg="modSp">
        <pc:chgData name="Mitzi Shipley" userId="S::mitzi.shipley@utsa.edu::cc5e4fd0-aee6-4ac7-a3a0-9ec5ec99acc5" providerId="AD" clId="Web-{F25EEF89-A0CD-9011-A307-08AFE53409E4}" dt="2026-02-12T23:50:16.653" v="0" actId="20577"/>
        <pc:sldMkLst>
          <pc:docMk/>
          <pc:sldMk cId="575577478" sldId="348"/>
        </pc:sldMkLst>
        <pc:spChg chg="mod">
          <ac:chgData name="Mitzi Shipley" userId="S::mitzi.shipley@utsa.edu::cc5e4fd0-aee6-4ac7-a3a0-9ec5ec99acc5" providerId="AD" clId="Web-{F25EEF89-A0CD-9011-A307-08AFE53409E4}" dt="2026-02-12T23:50:16.653" v="0" actId="20577"/>
          <ac:spMkLst>
            <pc:docMk/>
            <pc:sldMk cId="575577478" sldId="348"/>
            <ac:spMk id="7" creationId="{ADC36DB0-3A1C-5440-204F-5B464914BEA2}"/>
          </ac:spMkLst>
        </pc:spChg>
      </pc:sldChg>
      <pc:sldChg chg="modSp">
        <pc:chgData name="Mitzi Shipley" userId="S::mitzi.shipley@utsa.edu::cc5e4fd0-aee6-4ac7-a3a0-9ec5ec99acc5" providerId="AD" clId="Web-{F25EEF89-A0CD-9011-A307-08AFE53409E4}" dt="2026-02-13T00:06:31.622" v="27" actId="20577"/>
        <pc:sldMkLst>
          <pc:docMk/>
          <pc:sldMk cId="3098962460" sldId="349"/>
        </pc:sldMkLst>
        <pc:spChg chg="mod">
          <ac:chgData name="Mitzi Shipley" userId="S::mitzi.shipley@utsa.edu::cc5e4fd0-aee6-4ac7-a3a0-9ec5ec99acc5" providerId="AD" clId="Web-{F25EEF89-A0CD-9011-A307-08AFE53409E4}" dt="2026-02-13T00:06:31.622" v="27" actId="20577"/>
          <ac:spMkLst>
            <pc:docMk/>
            <pc:sldMk cId="3098962460" sldId="349"/>
            <ac:spMk id="4" creationId="{017FE63F-E2EF-7B1C-D7E4-5D4EB31FFFF1}"/>
          </ac:spMkLst>
        </pc:spChg>
      </pc:sldChg>
      <pc:sldChg chg="modSp">
        <pc:chgData name="Mitzi Shipley" userId="S::mitzi.shipley@utsa.edu::cc5e4fd0-aee6-4ac7-a3a0-9ec5ec99acc5" providerId="AD" clId="Web-{F25EEF89-A0CD-9011-A307-08AFE53409E4}" dt="2026-02-12T23:54:04.950" v="11" actId="20577"/>
        <pc:sldMkLst>
          <pc:docMk/>
          <pc:sldMk cId="9925256" sldId="356"/>
        </pc:sldMkLst>
        <pc:spChg chg="mod">
          <ac:chgData name="Mitzi Shipley" userId="S::mitzi.shipley@utsa.edu::cc5e4fd0-aee6-4ac7-a3a0-9ec5ec99acc5" providerId="AD" clId="Web-{F25EEF89-A0CD-9011-A307-08AFE53409E4}" dt="2026-02-12T23:54:04.950" v="11" actId="20577"/>
          <ac:spMkLst>
            <pc:docMk/>
            <pc:sldMk cId="9925256" sldId="356"/>
            <ac:spMk id="6" creationId="{25026229-C923-D93F-4971-E250566DC74F}"/>
          </ac:spMkLst>
        </pc:spChg>
        <pc:graphicFrameChg chg="mod modGraphic">
          <ac:chgData name="Mitzi Shipley" userId="S::mitzi.shipley@utsa.edu::cc5e4fd0-aee6-4ac7-a3a0-9ec5ec99acc5" providerId="AD" clId="Web-{F25EEF89-A0CD-9011-A307-08AFE53409E4}" dt="2026-02-12T23:51:04.778" v="2" actId="1076"/>
          <ac:graphicFrameMkLst>
            <pc:docMk/>
            <pc:sldMk cId="9925256" sldId="356"/>
            <ac:graphicFrameMk id="3" creationId="{5378F3FF-8B2B-1459-FC44-692EABED5ADE}"/>
          </ac:graphicFrameMkLst>
        </pc:graphicFrameChg>
      </pc:sldChg>
    </pc:docChg>
  </pc:docChgLst>
  <pc:docChgLst>
    <pc:chgData name="Trista Moxley" userId="S::trista.moxley@utsa.edu::45d243b3-d4eb-4cc0-a1f6-6f3f4607c3e9" providerId="AD" clId="Web-{75E14633-CCF5-BABC-5B41-3BFF8E1172AA}"/>
    <pc:docChg chg="modSld">
      <pc:chgData name="Trista Moxley" userId="S::trista.moxley@utsa.edu::45d243b3-d4eb-4cc0-a1f6-6f3f4607c3e9" providerId="AD" clId="Web-{75E14633-CCF5-BABC-5B41-3BFF8E1172AA}" dt="2026-02-13T15:01:49.162" v="0" actId="20577"/>
      <pc:docMkLst>
        <pc:docMk/>
      </pc:docMkLst>
      <pc:sldChg chg="modSp">
        <pc:chgData name="Trista Moxley" userId="S::trista.moxley@utsa.edu::45d243b3-d4eb-4cc0-a1f6-6f3f4607c3e9" providerId="AD" clId="Web-{75E14633-CCF5-BABC-5B41-3BFF8E1172AA}" dt="2026-02-13T15:01:49.162" v="0" actId="20577"/>
        <pc:sldMkLst>
          <pc:docMk/>
          <pc:sldMk cId="2350155950" sldId="343"/>
        </pc:sldMkLst>
        <pc:spChg chg="mod">
          <ac:chgData name="Trista Moxley" userId="S::trista.moxley@utsa.edu::45d243b3-d4eb-4cc0-a1f6-6f3f4607c3e9" providerId="AD" clId="Web-{75E14633-CCF5-BABC-5B41-3BFF8E1172AA}" dt="2026-02-13T15:01:49.162" v="0" actId="20577"/>
          <ac:spMkLst>
            <pc:docMk/>
            <pc:sldMk cId="2350155950" sldId="343"/>
            <ac:spMk id="9" creationId="{90B69084-8E89-E4A1-CDE5-9E5CADB5CBD0}"/>
          </ac:spMkLst>
        </pc:spChg>
      </pc:sldChg>
    </pc:docChg>
  </pc:docChgLst>
  <pc:docChgLst>
    <pc:chgData name="Trista Moxley" userId="S::trista.moxley@utsa.edu::45d243b3-d4eb-4cc0-a1f6-6f3f4607c3e9" providerId="AD" clId="Web-{AFD015A2-9BE7-6BF7-08FB-D806C163A10F}"/>
    <pc:docChg chg="addSld modSld sldOrd">
      <pc:chgData name="Trista Moxley" userId="S::trista.moxley@utsa.edu::45d243b3-d4eb-4cc0-a1f6-6f3f4607c3e9" providerId="AD" clId="Web-{AFD015A2-9BE7-6BF7-08FB-D806C163A10F}" dt="2026-02-09T20:22:51.917" v="233" actId="20577"/>
      <pc:docMkLst>
        <pc:docMk/>
      </pc:docMkLst>
    </pc:docChg>
  </pc:docChgLst>
  <pc:docChgLst>
    <pc:chgData name="Trista Moxley" userId="S::trista.moxley@utsa.edu::45d243b3-d4eb-4cc0-a1f6-6f3f4607c3e9" providerId="AD" clId="Web-{3DC81B41-6BEA-5015-F359-E1342127F755}"/>
    <pc:docChg chg="addSld delSld modSld">
      <pc:chgData name="Trista Moxley" userId="S::trista.moxley@utsa.edu::45d243b3-d4eb-4cc0-a1f6-6f3f4607c3e9" providerId="AD" clId="Web-{3DC81B41-6BEA-5015-F359-E1342127F755}" dt="2026-02-12T16:43:04.719" v="119"/>
      <pc:docMkLst>
        <pc:docMk/>
      </pc:docMkLst>
      <pc:sldChg chg="add del">
        <pc:chgData name="Trista Moxley" userId="S::trista.moxley@utsa.edu::45d243b3-d4eb-4cc0-a1f6-6f3f4607c3e9" providerId="AD" clId="Web-{3DC81B41-6BEA-5015-F359-E1342127F755}" dt="2026-02-12T16:41:55.141" v="58"/>
        <pc:sldMkLst>
          <pc:docMk/>
          <pc:sldMk cId="2347032604" sldId="263"/>
        </pc:sldMkLst>
      </pc:sldChg>
      <pc:sldChg chg="add del">
        <pc:chgData name="Trista Moxley" userId="S::trista.moxley@utsa.edu::45d243b3-d4eb-4cc0-a1f6-6f3f4607c3e9" providerId="AD" clId="Web-{3DC81B41-6BEA-5015-F359-E1342127F755}" dt="2026-02-12T16:41:55.625" v="65"/>
        <pc:sldMkLst>
          <pc:docMk/>
          <pc:sldMk cId="23686207" sldId="264"/>
        </pc:sldMkLst>
      </pc:sldChg>
      <pc:sldChg chg="add">
        <pc:chgData name="Trista Moxley" userId="S::trista.moxley@utsa.edu::45d243b3-d4eb-4cc0-a1f6-6f3f4607c3e9" providerId="AD" clId="Web-{3DC81B41-6BEA-5015-F359-E1342127F755}" dt="2026-02-12T16:43:03.984" v="110"/>
        <pc:sldMkLst>
          <pc:docMk/>
          <pc:sldMk cId="3252952287" sldId="265"/>
        </pc:sldMkLst>
      </pc:sldChg>
      <pc:sldChg chg="add del">
        <pc:chgData name="Trista Moxley" userId="S::trista.moxley@utsa.edu::45d243b3-d4eb-4cc0-a1f6-6f3f4607c3e9" providerId="AD" clId="Web-{3DC81B41-6BEA-5015-F359-E1342127F755}" dt="2026-02-12T16:41:54.750" v="49"/>
        <pc:sldMkLst>
          <pc:docMk/>
          <pc:sldMk cId="1594254163" sldId="315"/>
        </pc:sldMkLst>
      </pc:sldChg>
      <pc:sldChg chg="add del">
        <pc:chgData name="Trista Moxley" userId="S::trista.moxley@utsa.edu::45d243b3-d4eb-4cc0-a1f6-6f3f4607c3e9" providerId="AD" clId="Web-{3DC81B41-6BEA-5015-F359-E1342127F755}" dt="2026-02-12T16:41:54.781" v="50"/>
        <pc:sldMkLst>
          <pc:docMk/>
          <pc:sldMk cId="2311578411" sldId="335"/>
        </pc:sldMkLst>
      </pc:sldChg>
      <pc:sldChg chg="del">
        <pc:chgData name="Trista Moxley" userId="S::trista.moxley@utsa.edu::45d243b3-d4eb-4cc0-a1f6-6f3f4607c3e9" providerId="AD" clId="Web-{3DC81B41-6BEA-5015-F359-E1342127F755}" dt="2026-02-12T16:39:43.328" v="5"/>
        <pc:sldMkLst>
          <pc:docMk/>
          <pc:sldMk cId="1855361492" sldId="357"/>
        </pc:sldMkLst>
      </pc:sldChg>
      <pc:sldChg chg="modSp add del">
        <pc:chgData name="Trista Moxley" userId="S::trista.moxley@utsa.edu::45d243b3-d4eb-4cc0-a1f6-6f3f4607c3e9" providerId="AD" clId="Web-{3DC81B41-6BEA-5015-F359-E1342127F755}" dt="2026-02-12T16:42:22.516" v="106" actId="20577"/>
        <pc:sldMkLst>
          <pc:docMk/>
          <pc:sldMk cId="3405022660" sldId="357"/>
        </pc:sldMkLst>
        <pc:spChg chg="mod">
          <ac:chgData name="Trista Moxley" userId="S::trista.moxley@utsa.edu::45d243b3-d4eb-4cc0-a1f6-6f3f4607c3e9" providerId="AD" clId="Web-{3DC81B41-6BEA-5015-F359-E1342127F755}" dt="2026-02-12T16:42:22.516" v="106" actId="20577"/>
          <ac:spMkLst>
            <pc:docMk/>
            <pc:sldMk cId="3405022660" sldId="357"/>
            <ac:spMk id="6" creationId="{55D821AB-A875-C885-6CDD-B3DE73507818}"/>
          </ac:spMkLst>
        </pc:spChg>
      </pc:sldChg>
      <pc:sldChg chg="add del">
        <pc:chgData name="Trista Moxley" userId="S::trista.moxley@utsa.edu::45d243b3-d4eb-4cc0-a1f6-6f3f4607c3e9" providerId="AD" clId="Web-{3DC81B41-6BEA-5015-F359-E1342127F755}" dt="2026-02-12T16:41:54.828" v="51"/>
        <pc:sldMkLst>
          <pc:docMk/>
          <pc:sldMk cId="69048715" sldId="358"/>
        </pc:sldMkLst>
      </pc:sldChg>
      <pc:sldChg chg="del">
        <pc:chgData name="Trista Moxley" userId="S::trista.moxley@utsa.edu::45d243b3-d4eb-4cc0-a1f6-6f3f4607c3e9" providerId="AD" clId="Web-{3DC81B41-6BEA-5015-F359-E1342127F755}" dt="2026-02-12T16:39:43.328" v="4"/>
        <pc:sldMkLst>
          <pc:docMk/>
          <pc:sldMk cId="1576477165" sldId="358"/>
        </pc:sldMkLst>
      </pc:sldChg>
      <pc:sldChg chg="add del">
        <pc:chgData name="Trista Moxley" userId="S::trista.moxley@utsa.edu::45d243b3-d4eb-4cc0-a1f6-6f3f4607c3e9" providerId="AD" clId="Web-{3DC81B41-6BEA-5015-F359-E1342127F755}" dt="2026-02-12T16:41:54.875" v="52"/>
        <pc:sldMkLst>
          <pc:docMk/>
          <pc:sldMk cId="2374425649" sldId="359"/>
        </pc:sldMkLst>
      </pc:sldChg>
      <pc:sldChg chg="del">
        <pc:chgData name="Trista Moxley" userId="S::trista.moxley@utsa.edu::45d243b3-d4eb-4cc0-a1f6-6f3f4607c3e9" providerId="AD" clId="Web-{3DC81B41-6BEA-5015-F359-E1342127F755}" dt="2026-02-12T16:39:43.313" v="3"/>
        <pc:sldMkLst>
          <pc:docMk/>
          <pc:sldMk cId="2763758539" sldId="359"/>
        </pc:sldMkLst>
      </pc:sldChg>
      <pc:sldChg chg="add del">
        <pc:chgData name="Trista Moxley" userId="S::trista.moxley@utsa.edu::45d243b3-d4eb-4cc0-a1f6-6f3f4607c3e9" providerId="AD" clId="Web-{3DC81B41-6BEA-5015-F359-E1342127F755}" dt="2026-02-12T16:41:54.922" v="53"/>
        <pc:sldMkLst>
          <pc:docMk/>
          <pc:sldMk cId="474909476" sldId="360"/>
        </pc:sldMkLst>
      </pc:sldChg>
      <pc:sldChg chg="del">
        <pc:chgData name="Trista Moxley" userId="S::trista.moxley@utsa.edu::45d243b3-d4eb-4cc0-a1f6-6f3f4607c3e9" providerId="AD" clId="Web-{3DC81B41-6BEA-5015-F359-E1342127F755}" dt="2026-02-12T16:39:43.313" v="2"/>
        <pc:sldMkLst>
          <pc:docMk/>
          <pc:sldMk cId="861529836" sldId="360"/>
        </pc:sldMkLst>
      </pc:sldChg>
      <pc:sldChg chg="del">
        <pc:chgData name="Trista Moxley" userId="S::trista.moxley@utsa.edu::45d243b3-d4eb-4cc0-a1f6-6f3f4607c3e9" providerId="AD" clId="Web-{3DC81B41-6BEA-5015-F359-E1342127F755}" dt="2026-02-12T16:39:43.313" v="1"/>
        <pc:sldMkLst>
          <pc:docMk/>
          <pc:sldMk cId="120585485" sldId="361"/>
        </pc:sldMkLst>
      </pc:sldChg>
      <pc:sldChg chg="add del">
        <pc:chgData name="Trista Moxley" userId="S::trista.moxley@utsa.edu::45d243b3-d4eb-4cc0-a1f6-6f3f4607c3e9" providerId="AD" clId="Web-{3DC81B41-6BEA-5015-F359-E1342127F755}" dt="2026-02-12T16:41:54.969" v="54"/>
        <pc:sldMkLst>
          <pc:docMk/>
          <pc:sldMk cId="2715182655" sldId="361"/>
        </pc:sldMkLst>
      </pc:sldChg>
      <pc:sldChg chg="add del">
        <pc:chgData name="Trista Moxley" userId="S::trista.moxley@utsa.edu::45d243b3-d4eb-4cc0-a1f6-6f3f4607c3e9" providerId="AD" clId="Web-{3DC81B41-6BEA-5015-F359-E1342127F755}" dt="2026-02-12T16:41:55.016" v="55"/>
        <pc:sldMkLst>
          <pc:docMk/>
          <pc:sldMk cId="20091032" sldId="362"/>
        </pc:sldMkLst>
      </pc:sldChg>
      <pc:sldChg chg="del">
        <pc:chgData name="Trista Moxley" userId="S::trista.moxley@utsa.edu::45d243b3-d4eb-4cc0-a1f6-6f3f4607c3e9" providerId="AD" clId="Web-{3DC81B41-6BEA-5015-F359-E1342127F755}" dt="2026-02-12T16:39:43.313" v="0"/>
        <pc:sldMkLst>
          <pc:docMk/>
          <pc:sldMk cId="3658197820" sldId="362"/>
        </pc:sldMkLst>
      </pc:sldChg>
      <pc:sldChg chg="add del">
        <pc:chgData name="Trista Moxley" userId="S::trista.moxley@utsa.edu::45d243b3-d4eb-4cc0-a1f6-6f3f4607c3e9" providerId="AD" clId="Web-{3DC81B41-6BEA-5015-F359-E1342127F755}" dt="2026-02-12T16:41:55.062" v="56"/>
        <pc:sldMkLst>
          <pc:docMk/>
          <pc:sldMk cId="1695582017" sldId="363"/>
        </pc:sldMkLst>
      </pc:sldChg>
      <pc:sldChg chg="add del">
        <pc:chgData name="Trista Moxley" userId="S::trista.moxley@utsa.edu::45d243b3-d4eb-4cc0-a1f6-6f3f4607c3e9" providerId="AD" clId="Web-{3DC81B41-6BEA-5015-F359-E1342127F755}" dt="2026-02-12T16:41:55.109" v="57"/>
        <pc:sldMkLst>
          <pc:docMk/>
          <pc:sldMk cId="2073818059" sldId="364"/>
        </pc:sldMkLst>
      </pc:sldChg>
      <pc:sldChg chg="add del">
        <pc:chgData name="Trista Moxley" userId="S::trista.moxley@utsa.edu::45d243b3-d4eb-4cc0-a1f6-6f3f4607c3e9" providerId="AD" clId="Web-{3DC81B41-6BEA-5015-F359-E1342127F755}" dt="2026-02-12T16:41:55.234" v="59"/>
        <pc:sldMkLst>
          <pc:docMk/>
          <pc:sldMk cId="1861314023" sldId="365"/>
        </pc:sldMkLst>
      </pc:sldChg>
      <pc:sldChg chg="add del">
        <pc:chgData name="Trista Moxley" userId="S::trista.moxley@utsa.edu::45d243b3-d4eb-4cc0-a1f6-6f3f4607c3e9" providerId="AD" clId="Web-{3DC81B41-6BEA-5015-F359-E1342127F755}" dt="2026-02-12T16:41:55.531" v="63"/>
        <pc:sldMkLst>
          <pc:docMk/>
          <pc:sldMk cId="705200414" sldId="366"/>
        </pc:sldMkLst>
      </pc:sldChg>
      <pc:sldChg chg="add del">
        <pc:chgData name="Trista Moxley" userId="S::trista.moxley@utsa.edu::45d243b3-d4eb-4cc0-a1f6-6f3f4607c3e9" providerId="AD" clId="Web-{3DC81B41-6BEA-5015-F359-E1342127F755}" dt="2026-02-12T16:41:55.375" v="61"/>
        <pc:sldMkLst>
          <pc:docMk/>
          <pc:sldMk cId="4074068613" sldId="367"/>
        </pc:sldMkLst>
      </pc:sldChg>
      <pc:sldChg chg="add del">
        <pc:chgData name="Trista Moxley" userId="S::trista.moxley@utsa.edu::45d243b3-d4eb-4cc0-a1f6-6f3f4607c3e9" providerId="AD" clId="Web-{3DC81B41-6BEA-5015-F359-E1342127F755}" dt="2026-02-12T16:41:55.297" v="60"/>
        <pc:sldMkLst>
          <pc:docMk/>
          <pc:sldMk cId="2745237551" sldId="368"/>
        </pc:sldMkLst>
      </pc:sldChg>
      <pc:sldChg chg="add del">
        <pc:chgData name="Trista Moxley" userId="S::trista.moxley@utsa.edu::45d243b3-d4eb-4cc0-a1f6-6f3f4607c3e9" providerId="AD" clId="Web-{3DC81B41-6BEA-5015-F359-E1342127F755}" dt="2026-02-12T16:41:55.453" v="62"/>
        <pc:sldMkLst>
          <pc:docMk/>
          <pc:sldMk cId="2428755771" sldId="369"/>
        </pc:sldMkLst>
      </pc:sldChg>
      <pc:sldChg chg="add del">
        <pc:chgData name="Trista Moxley" userId="S::trista.moxley@utsa.edu::45d243b3-d4eb-4cc0-a1f6-6f3f4607c3e9" providerId="AD" clId="Web-{3DC81B41-6BEA-5015-F359-E1342127F755}" dt="2026-02-12T16:41:55.594" v="64"/>
        <pc:sldMkLst>
          <pc:docMk/>
          <pc:sldMk cId="998752510" sldId="370"/>
        </pc:sldMkLst>
      </pc:sldChg>
      <pc:sldChg chg="add del">
        <pc:chgData name="Trista Moxley" userId="S::trista.moxley@utsa.edu::45d243b3-d4eb-4cc0-a1f6-6f3f4607c3e9" providerId="AD" clId="Web-{3DC81B41-6BEA-5015-F359-E1342127F755}" dt="2026-02-12T16:41:55.672" v="66"/>
        <pc:sldMkLst>
          <pc:docMk/>
          <pc:sldMk cId="540052871" sldId="371"/>
        </pc:sldMkLst>
      </pc:sldChg>
      <pc:sldChg chg="add del">
        <pc:chgData name="Trista Moxley" userId="S::trista.moxley@utsa.edu::45d243b3-d4eb-4cc0-a1f6-6f3f4607c3e9" providerId="AD" clId="Web-{3DC81B41-6BEA-5015-F359-E1342127F755}" dt="2026-02-12T16:41:55.703" v="67"/>
        <pc:sldMkLst>
          <pc:docMk/>
          <pc:sldMk cId="2226202371" sldId="372"/>
        </pc:sldMkLst>
      </pc:sldChg>
      <pc:sldChg chg="add del">
        <pc:chgData name="Trista Moxley" userId="S::trista.moxley@utsa.edu::45d243b3-d4eb-4cc0-a1f6-6f3f4607c3e9" providerId="AD" clId="Web-{3DC81B41-6BEA-5015-F359-E1342127F755}" dt="2026-02-12T16:41:55.734" v="68"/>
        <pc:sldMkLst>
          <pc:docMk/>
          <pc:sldMk cId="1213667689" sldId="373"/>
        </pc:sldMkLst>
      </pc:sldChg>
      <pc:sldChg chg="add">
        <pc:chgData name="Trista Moxley" userId="S::trista.moxley@utsa.edu::45d243b3-d4eb-4cc0-a1f6-6f3f4607c3e9" providerId="AD" clId="Web-{3DC81B41-6BEA-5015-F359-E1342127F755}" dt="2026-02-12T16:43:03" v="107"/>
        <pc:sldMkLst>
          <pc:docMk/>
          <pc:sldMk cId="3713471874" sldId="374"/>
        </pc:sldMkLst>
      </pc:sldChg>
      <pc:sldChg chg="add">
        <pc:chgData name="Trista Moxley" userId="S::trista.moxley@utsa.edu::45d243b3-d4eb-4cc0-a1f6-6f3f4607c3e9" providerId="AD" clId="Web-{3DC81B41-6BEA-5015-F359-E1342127F755}" dt="2026-02-12T16:43:03.437" v="108"/>
        <pc:sldMkLst>
          <pc:docMk/>
          <pc:sldMk cId="929000362" sldId="375"/>
        </pc:sldMkLst>
      </pc:sldChg>
      <pc:sldChg chg="add">
        <pc:chgData name="Trista Moxley" userId="S::trista.moxley@utsa.edu::45d243b3-d4eb-4cc0-a1f6-6f3f4607c3e9" providerId="AD" clId="Web-{3DC81B41-6BEA-5015-F359-E1342127F755}" dt="2026-02-12T16:43:03.625" v="109"/>
        <pc:sldMkLst>
          <pc:docMk/>
          <pc:sldMk cId="3766067069" sldId="376"/>
        </pc:sldMkLst>
      </pc:sldChg>
      <pc:sldChg chg="add">
        <pc:chgData name="Trista Moxley" userId="S::trista.moxley@utsa.edu::45d243b3-d4eb-4cc0-a1f6-6f3f4607c3e9" providerId="AD" clId="Web-{3DC81B41-6BEA-5015-F359-E1342127F755}" dt="2026-02-12T16:43:04.109" v="111"/>
        <pc:sldMkLst>
          <pc:docMk/>
          <pc:sldMk cId="253301100" sldId="377"/>
        </pc:sldMkLst>
      </pc:sldChg>
      <pc:sldChg chg="add">
        <pc:chgData name="Trista Moxley" userId="S::trista.moxley@utsa.edu::45d243b3-d4eb-4cc0-a1f6-6f3f4607c3e9" providerId="AD" clId="Web-{3DC81B41-6BEA-5015-F359-E1342127F755}" dt="2026-02-12T16:43:04.172" v="112"/>
        <pc:sldMkLst>
          <pc:docMk/>
          <pc:sldMk cId="3364564464" sldId="378"/>
        </pc:sldMkLst>
      </pc:sldChg>
      <pc:sldChg chg="add">
        <pc:chgData name="Trista Moxley" userId="S::trista.moxley@utsa.edu::45d243b3-d4eb-4cc0-a1f6-6f3f4607c3e9" providerId="AD" clId="Web-{3DC81B41-6BEA-5015-F359-E1342127F755}" dt="2026-02-12T16:43:04.266" v="113"/>
        <pc:sldMkLst>
          <pc:docMk/>
          <pc:sldMk cId="728135895" sldId="379"/>
        </pc:sldMkLst>
      </pc:sldChg>
      <pc:sldChg chg="add">
        <pc:chgData name="Trista Moxley" userId="S::trista.moxley@utsa.edu::45d243b3-d4eb-4cc0-a1f6-6f3f4607c3e9" providerId="AD" clId="Web-{3DC81B41-6BEA-5015-F359-E1342127F755}" dt="2026-02-12T16:43:04.328" v="114"/>
        <pc:sldMkLst>
          <pc:docMk/>
          <pc:sldMk cId="252761882" sldId="380"/>
        </pc:sldMkLst>
      </pc:sldChg>
      <pc:sldChg chg="add">
        <pc:chgData name="Trista Moxley" userId="S::trista.moxley@utsa.edu::45d243b3-d4eb-4cc0-a1f6-6f3f4607c3e9" providerId="AD" clId="Web-{3DC81B41-6BEA-5015-F359-E1342127F755}" dt="2026-02-12T16:43:04.406" v="115"/>
        <pc:sldMkLst>
          <pc:docMk/>
          <pc:sldMk cId="2156612830" sldId="381"/>
        </pc:sldMkLst>
      </pc:sldChg>
      <pc:sldChg chg="add">
        <pc:chgData name="Trista Moxley" userId="S::trista.moxley@utsa.edu::45d243b3-d4eb-4cc0-a1f6-6f3f4607c3e9" providerId="AD" clId="Web-{3DC81B41-6BEA-5015-F359-E1342127F755}" dt="2026-02-12T16:43:04.516" v="116"/>
        <pc:sldMkLst>
          <pc:docMk/>
          <pc:sldMk cId="1408514774" sldId="382"/>
        </pc:sldMkLst>
      </pc:sldChg>
      <pc:sldChg chg="add">
        <pc:chgData name="Trista Moxley" userId="S::trista.moxley@utsa.edu::45d243b3-d4eb-4cc0-a1f6-6f3f4607c3e9" providerId="AD" clId="Web-{3DC81B41-6BEA-5015-F359-E1342127F755}" dt="2026-02-12T16:43:04.578" v="117"/>
        <pc:sldMkLst>
          <pc:docMk/>
          <pc:sldMk cId="4045595655" sldId="383"/>
        </pc:sldMkLst>
      </pc:sldChg>
      <pc:sldChg chg="add">
        <pc:chgData name="Trista Moxley" userId="S::trista.moxley@utsa.edu::45d243b3-d4eb-4cc0-a1f6-6f3f4607c3e9" providerId="AD" clId="Web-{3DC81B41-6BEA-5015-F359-E1342127F755}" dt="2026-02-12T16:43:04.656" v="118"/>
        <pc:sldMkLst>
          <pc:docMk/>
          <pc:sldMk cId="36631163" sldId="384"/>
        </pc:sldMkLst>
      </pc:sldChg>
      <pc:sldChg chg="add">
        <pc:chgData name="Trista Moxley" userId="S::trista.moxley@utsa.edu::45d243b3-d4eb-4cc0-a1f6-6f3f4607c3e9" providerId="AD" clId="Web-{3DC81B41-6BEA-5015-F359-E1342127F755}" dt="2026-02-12T16:43:04.719" v="119"/>
        <pc:sldMkLst>
          <pc:docMk/>
          <pc:sldMk cId="1015857000" sldId="385"/>
        </pc:sldMkLst>
      </pc:sldChg>
      <pc:sldMasterChg chg="addSldLayout delSldLayout">
        <pc:chgData name="Trista Moxley" userId="S::trista.moxley@utsa.edu::45d243b3-d4eb-4cc0-a1f6-6f3f4607c3e9" providerId="AD" clId="Web-{3DC81B41-6BEA-5015-F359-E1342127F755}" dt="2026-02-12T16:43:03.984" v="110"/>
        <pc:sldMasterMkLst>
          <pc:docMk/>
          <pc:sldMasterMk cId="4264463439" sldId="2147483660"/>
        </pc:sldMasterMkLst>
        <pc:sldLayoutChg chg="add del">
          <pc:chgData name="Trista Moxley" userId="S::trista.moxley@utsa.edu::45d243b3-d4eb-4cc0-a1f6-6f3f4607c3e9" providerId="AD" clId="Web-{3DC81B41-6BEA-5015-F359-E1342127F755}" dt="2026-02-12T16:41:54.703" v="48"/>
          <pc:sldLayoutMkLst>
            <pc:docMk/>
            <pc:sldMasterMk cId="4264463439" sldId="2147483660"/>
            <pc:sldLayoutMk cId="3012959061" sldId="2147483739"/>
          </pc:sldLayoutMkLst>
        </pc:sldLayoutChg>
        <pc:sldLayoutChg chg="add del">
          <pc:chgData name="Trista Moxley" userId="S::trista.moxley@utsa.edu::45d243b3-d4eb-4cc0-a1f6-6f3f4607c3e9" providerId="AD" clId="Web-{3DC81B41-6BEA-5015-F359-E1342127F755}" dt="2026-02-12T16:41:54.750" v="49"/>
          <pc:sldLayoutMkLst>
            <pc:docMk/>
            <pc:sldMasterMk cId="4264463439" sldId="2147483660"/>
            <pc:sldLayoutMk cId="3163674962" sldId="2147483740"/>
          </pc:sldLayoutMkLst>
        </pc:sldLayoutChg>
        <pc:sldLayoutChg chg="add del">
          <pc:chgData name="Trista Moxley" userId="S::trista.moxley@utsa.edu::45d243b3-d4eb-4cc0-a1f6-6f3f4607c3e9" providerId="AD" clId="Web-{3DC81B41-6BEA-5015-F359-E1342127F755}" dt="2026-02-12T16:41:54.781" v="50"/>
          <pc:sldLayoutMkLst>
            <pc:docMk/>
            <pc:sldMasterMk cId="4264463439" sldId="2147483660"/>
            <pc:sldLayoutMk cId="690049480" sldId="2147483741"/>
          </pc:sldLayoutMkLst>
        </pc:sldLayoutChg>
        <pc:sldLayoutChg chg="add del">
          <pc:chgData name="Trista Moxley" userId="S::trista.moxley@utsa.edu::45d243b3-d4eb-4cc0-a1f6-6f3f4607c3e9" providerId="AD" clId="Web-{3DC81B41-6BEA-5015-F359-E1342127F755}" dt="2026-02-12T16:41:55.141" v="58"/>
          <pc:sldLayoutMkLst>
            <pc:docMk/>
            <pc:sldMasterMk cId="4264463439" sldId="2147483660"/>
            <pc:sldLayoutMk cId="1089095515" sldId="2147483742"/>
          </pc:sldLayoutMkLst>
        </pc:sldLayoutChg>
        <pc:sldLayoutChg chg="add del">
          <pc:chgData name="Trista Moxley" userId="S::trista.moxley@utsa.edu::45d243b3-d4eb-4cc0-a1f6-6f3f4607c3e9" providerId="AD" clId="Web-{3DC81B41-6BEA-5015-F359-E1342127F755}" dt="2026-02-12T16:41:55.625" v="65"/>
          <pc:sldLayoutMkLst>
            <pc:docMk/>
            <pc:sldMasterMk cId="4264463439" sldId="2147483660"/>
            <pc:sldLayoutMk cId="1463096803" sldId="2147483743"/>
          </pc:sldLayoutMkLst>
        </pc:sldLayoutChg>
        <pc:sldLayoutChg chg="add">
          <pc:chgData name="Trista Moxley" userId="S::trista.moxley@utsa.edu::45d243b3-d4eb-4cc0-a1f6-6f3f4607c3e9" providerId="AD" clId="Web-{3DC81B41-6BEA-5015-F359-E1342127F755}" dt="2026-02-12T16:43:03" v="107"/>
          <pc:sldLayoutMkLst>
            <pc:docMk/>
            <pc:sldMasterMk cId="4264463439" sldId="2147483660"/>
            <pc:sldLayoutMk cId="691310510" sldId="2147483744"/>
          </pc:sldLayoutMkLst>
        </pc:sldLayoutChg>
        <pc:sldLayoutChg chg="add">
          <pc:chgData name="Trista Moxley" userId="S::trista.moxley@utsa.edu::45d243b3-d4eb-4cc0-a1f6-6f3f4607c3e9" providerId="AD" clId="Web-{3DC81B41-6BEA-5015-F359-E1342127F755}" dt="2026-02-12T16:43:03.984" v="110"/>
          <pc:sldLayoutMkLst>
            <pc:docMk/>
            <pc:sldMasterMk cId="4264463439" sldId="2147483660"/>
            <pc:sldLayoutMk cId="3798654779" sldId="2147483745"/>
          </pc:sldLayoutMkLst>
        </pc:sldLayoutChg>
      </pc:sldMasterChg>
    </pc:docChg>
  </pc:docChgLst>
  <pc:docChgLst>
    <pc:chgData name="Trista Moxley" userId="S::trista.moxley@utsa.edu::45d243b3-d4eb-4cc0-a1f6-6f3f4607c3e9" providerId="AD" clId="Web-{3A9B8D1E-489B-E300-EB8D-99AA1C5A0535}"/>
    <pc:docChg chg="modSld">
      <pc:chgData name="Trista Moxley" userId="S::trista.moxley@utsa.edu::45d243b3-d4eb-4cc0-a1f6-6f3f4607c3e9" providerId="AD" clId="Web-{3A9B8D1E-489B-E300-EB8D-99AA1C5A0535}" dt="2026-02-12T22:06:41.959" v="5" actId="20577"/>
      <pc:docMkLst>
        <pc:docMk/>
      </pc:docMkLst>
      <pc:sldChg chg="modSp">
        <pc:chgData name="Trista Moxley" userId="S::trista.moxley@utsa.edu::45d243b3-d4eb-4cc0-a1f6-6f3f4607c3e9" providerId="AD" clId="Web-{3A9B8D1E-489B-E300-EB8D-99AA1C5A0535}" dt="2026-02-12T22:06:41.959" v="5" actId="20577"/>
        <pc:sldMkLst>
          <pc:docMk/>
          <pc:sldMk cId="2862341860" sldId="279"/>
        </pc:sldMkLst>
        <pc:spChg chg="mod">
          <ac:chgData name="Trista Moxley" userId="S::trista.moxley@utsa.edu::45d243b3-d4eb-4cc0-a1f6-6f3f4607c3e9" providerId="AD" clId="Web-{3A9B8D1E-489B-E300-EB8D-99AA1C5A0535}" dt="2026-02-12T22:06:41.959" v="5" actId="20577"/>
          <ac:spMkLst>
            <pc:docMk/>
            <pc:sldMk cId="2862341860" sldId="279"/>
            <ac:spMk id="3" creationId="{F001C61D-2EB6-2AC6-0333-402DDE2B3E99}"/>
          </ac:spMkLst>
        </pc:spChg>
      </pc:sldChg>
    </pc:docChg>
  </pc:docChgLst>
  <pc:docChgLst>
    <pc:chgData name="Drew Vincent" userId="S::drew.vincent@utsa.edu::841263cf-88fe-4faa-8a65-f133dcc03920" providerId="AD" clId="Web-{144DDB7C-2E8A-B340-3005-978D1EC6F8F1}"/>
    <pc:docChg chg="modSld">
      <pc:chgData name="Drew Vincent" userId="S::drew.vincent@utsa.edu::841263cf-88fe-4faa-8a65-f133dcc03920" providerId="AD" clId="Web-{144DDB7C-2E8A-B340-3005-978D1EC6F8F1}" dt="2026-02-05T21:56:58.290" v="2"/>
      <pc:docMkLst>
        <pc:docMk/>
      </pc:docMkLst>
      <pc:sldChg chg="addSp delSp">
        <pc:chgData name="Drew Vincent" userId="S::drew.vincent@utsa.edu::841263cf-88fe-4faa-8a65-f133dcc03920" providerId="AD" clId="Web-{144DDB7C-2E8A-B340-3005-978D1EC6F8F1}" dt="2026-02-05T21:56:58.290" v="2"/>
        <pc:sldMkLst>
          <pc:docMk/>
          <pc:sldMk cId="3551390033" sldId="341"/>
        </pc:sldMkLst>
        <pc:spChg chg="add">
          <ac:chgData name="Drew Vincent" userId="S::drew.vincent@utsa.edu::841263cf-88fe-4faa-8a65-f133dcc03920" providerId="AD" clId="Web-{144DDB7C-2E8A-B340-3005-978D1EC6F8F1}" dt="2026-02-05T21:56:58.290" v="2"/>
          <ac:spMkLst>
            <pc:docMk/>
            <pc:sldMk cId="3551390033" sldId="341"/>
            <ac:spMk id="5" creationId="{FE68CB99-C3B8-4CC4-000B-2BB4CD7722FA}"/>
          </ac:spMkLst>
        </pc:spChg>
      </pc:sldChg>
    </pc:docChg>
  </pc:docChgLst>
  <pc:docChgLst>
    <pc:chgData name="Drew Vincent" userId="S::drew.vincent@utsa.edu::841263cf-88fe-4faa-8a65-f133dcc03920" providerId="AD" clId="Web-{C044D16E-48C9-D17E-01D9-B8B9FDEB3259}"/>
    <pc:docChg chg="modSld">
      <pc:chgData name="Drew Vincent" userId="S::drew.vincent@utsa.edu::841263cf-88fe-4faa-8a65-f133dcc03920" providerId="AD" clId="Web-{C044D16E-48C9-D17E-01D9-B8B9FDEB3259}" dt="2026-02-05T22:06:17.066" v="1" actId="20577"/>
      <pc:docMkLst>
        <pc:docMk/>
      </pc:docMkLst>
      <pc:sldChg chg="modSp">
        <pc:chgData name="Drew Vincent" userId="S::drew.vincent@utsa.edu::841263cf-88fe-4faa-8a65-f133dcc03920" providerId="AD" clId="Web-{C044D16E-48C9-D17E-01D9-B8B9FDEB3259}" dt="2026-02-05T22:06:17.066" v="1" actId="20577"/>
        <pc:sldMkLst>
          <pc:docMk/>
          <pc:sldMk cId="3551390033" sldId="341"/>
        </pc:sldMkLst>
        <pc:spChg chg="mod">
          <ac:chgData name="Drew Vincent" userId="S::drew.vincent@utsa.edu::841263cf-88fe-4faa-8a65-f133dcc03920" providerId="AD" clId="Web-{C044D16E-48C9-D17E-01D9-B8B9FDEB3259}" dt="2026-02-05T22:06:17.066" v="1" actId="20577"/>
          <ac:spMkLst>
            <pc:docMk/>
            <pc:sldMk cId="3551390033" sldId="341"/>
            <ac:spMk id="5" creationId="{FE68CB99-C3B8-4CC4-000B-2BB4CD7722FA}"/>
          </ac:spMkLst>
        </pc:spChg>
      </pc:sldChg>
    </pc:docChg>
  </pc:docChgLst>
  <pc:docChgLst>
    <pc:chgData name="Drew Vincent" userId="S::drew.vincent@utsa.edu::841263cf-88fe-4faa-8a65-f133dcc03920" providerId="AD" clId="Web-{0B2F0C78-A7AB-FEE1-2CFC-A9E2774C6939}"/>
    <pc:docChg chg="modSld">
      <pc:chgData name="Drew Vincent" userId="S::drew.vincent@utsa.edu::841263cf-88fe-4faa-8a65-f133dcc03920" providerId="AD" clId="Web-{0B2F0C78-A7AB-FEE1-2CFC-A9E2774C6939}" dt="2026-02-12T16:28:27.060" v="1"/>
      <pc:docMkLst>
        <pc:docMk/>
      </pc:docMkLst>
      <pc:sldChg chg="mod modShow">
        <pc:chgData name="Drew Vincent" userId="S::drew.vincent@utsa.edu::841263cf-88fe-4faa-8a65-f133dcc03920" providerId="AD" clId="Web-{0B2F0C78-A7AB-FEE1-2CFC-A9E2774C6939}" dt="2026-02-12T16:28:27.060" v="1"/>
        <pc:sldMkLst>
          <pc:docMk/>
          <pc:sldMk cId="9925256" sldId="356"/>
        </pc:sldMkLst>
      </pc:sldChg>
    </pc:docChg>
  </pc:docChgLst>
  <pc:docChgLst>
    <pc:chgData name="Drew Vincent" userId="S::drew.vincent@utsa.edu::841263cf-88fe-4faa-8a65-f133dcc03920" providerId="AD" clId="Web-{3FA3CACE-C16B-DED5-97F2-30B32875E35E}"/>
    <pc:docChg chg="addSld delSld modSld sldOrd">
      <pc:chgData name="Drew Vincent" userId="S::drew.vincent@utsa.edu::841263cf-88fe-4faa-8a65-f133dcc03920" providerId="AD" clId="Web-{3FA3CACE-C16B-DED5-97F2-30B32875E35E}" dt="2026-02-05T21:51:30.946" v="202" actId="20577"/>
      <pc:docMkLst>
        <pc:docMk/>
      </pc:docMkLst>
      <pc:sldChg chg="addSp delSp modSp mod modClrScheme chgLayout">
        <pc:chgData name="Drew Vincent" userId="S::drew.vincent@utsa.edu::841263cf-88fe-4faa-8a65-f133dcc03920" providerId="AD" clId="Web-{3FA3CACE-C16B-DED5-97F2-30B32875E35E}" dt="2026-02-05T21:47:47.368" v="200"/>
        <pc:sldMkLst>
          <pc:docMk/>
          <pc:sldMk cId="2585676544" sldId="337"/>
        </pc:sldMkLst>
      </pc:sldChg>
      <pc:sldChg chg="addSp">
        <pc:chgData name="Drew Vincent" userId="S::drew.vincent@utsa.edu::841263cf-88fe-4faa-8a65-f133dcc03920" providerId="AD" clId="Web-{3FA3CACE-C16B-DED5-97F2-30B32875E35E}" dt="2026-02-05T21:39:27.618" v="65"/>
        <pc:sldMkLst>
          <pc:docMk/>
          <pc:sldMk cId="1067919684" sldId="338"/>
        </pc:sldMkLst>
      </pc:sldChg>
      <pc:sldChg chg="addSp delSp modSp mod ord modClrScheme chgLayout">
        <pc:chgData name="Drew Vincent" userId="S::drew.vincent@utsa.edu::841263cf-88fe-4faa-8a65-f133dcc03920" providerId="AD" clId="Web-{3FA3CACE-C16B-DED5-97F2-30B32875E35E}" dt="2026-02-05T21:47:50.274" v="201"/>
        <pc:sldMkLst>
          <pc:docMk/>
          <pc:sldMk cId="3551390033" sldId="341"/>
        </pc:sldMkLst>
      </pc:sldChg>
      <pc:sldChg chg="addSp ord">
        <pc:chgData name="Drew Vincent" userId="S::drew.vincent@utsa.edu::841263cf-88fe-4faa-8a65-f133dcc03920" providerId="AD" clId="Web-{3FA3CACE-C16B-DED5-97F2-30B32875E35E}" dt="2026-02-05T21:40:47.587" v="77"/>
        <pc:sldMkLst>
          <pc:docMk/>
          <pc:sldMk cId="2163876588" sldId="342"/>
        </pc:sldMkLst>
      </pc:sldChg>
      <pc:sldChg chg="modSp add mod modClrScheme chgLayout">
        <pc:chgData name="Drew Vincent" userId="S::drew.vincent@utsa.edu::841263cf-88fe-4faa-8a65-f133dcc03920" providerId="AD" clId="Web-{3FA3CACE-C16B-DED5-97F2-30B32875E35E}" dt="2026-02-05T21:47:47.305" v="199"/>
        <pc:sldMkLst>
          <pc:docMk/>
          <pc:sldMk cId="1610895135" sldId="344"/>
        </pc:sldMkLst>
      </pc:sldChg>
      <pc:sldChg chg="addSp delSp modSp add">
        <pc:chgData name="Drew Vincent" userId="S::drew.vincent@utsa.edu::841263cf-88fe-4faa-8a65-f133dcc03920" providerId="AD" clId="Web-{3FA3CACE-C16B-DED5-97F2-30B32875E35E}" dt="2026-02-05T21:40:59.899" v="85" actId="20577"/>
        <pc:sldMkLst>
          <pc:docMk/>
          <pc:sldMk cId="2671814268" sldId="345"/>
        </pc:sldMkLst>
      </pc:sldChg>
      <pc:sldChg chg="addSp delSp modSp add mod modClrScheme chgLayout">
        <pc:chgData name="Drew Vincent" userId="S::drew.vincent@utsa.edu::841263cf-88fe-4faa-8a65-f133dcc03920" providerId="AD" clId="Web-{3FA3CACE-C16B-DED5-97F2-30B32875E35E}" dt="2026-02-05T21:45:31.040" v="195"/>
        <pc:sldMkLst>
          <pc:docMk/>
          <pc:sldMk cId="575577478" sldId="348"/>
        </pc:sldMkLst>
        <pc:spChg chg="add mod">
          <ac:chgData name="Drew Vincent" userId="S::drew.vincent@utsa.edu::841263cf-88fe-4faa-8a65-f133dcc03920" providerId="AD" clId="Web-{3FA3CACE-C16B-DED5-97F2-30B32875E35E}" dt="2026-02-05T21:37:34.978" v="35" actId="20577"/>
          <ac:spMkLst>
            <pc:docMk/>
            <pc:sldMk cId="575577478" sldId="348"/>
            <ac:spMk id="7" creationId="{ADC36DB0-3A1C-5440-204F-5B464914BEA2}"/>
          </ac:spMkLst>
        </pc:spChg>
      </pc:sldChg>
      <pc:sldChg chg="addSp delSp modSp add mod modClrScheme chgLayout">
        <pc:chgData name="Drew Vincent" userId="S::drew.vincent@utsa.edu::841263cf-88fe-4faa-8a65-f133dcc03920" providerId="AD" clId="Web-{3FA3CACE-C16B-DED5-97F2-30B32875E35E}" dt="2026-02-05T21:45:31.305" v="198"/>
        <pc:sldMkLst>
          <pc:docMk/>
          <pc:sldMk cId="3098962460" sldId="349"/>
        </pc:sldMkLst>
        <pc:spChg chg="mod">
          <ac:chgData name="Drew Vincent" userId="S::drew.vincent@utsa.edu::841263cf-88fe-4faa-8a65-f133dcc03920" providerId="AD" clId="Web-{3FA3CACE-C16B-DED5-97F2-30B32875E35E}" dt="2026-02-05T21:38:48.040" v="57" actId="14100"/>
          <ac:spMkLst>
            <pc:docMk/>
            <pc:sldMk cId="3098962460" sldId="349"/>
            <ac:spMk id="4" creationId="{017FE63F-E2EF-7B1C-D7E4-5D4EB31FFFF1}"/>
          </ac:spMkLst>
        </pc:spChg>
        <pc:spChg chg="add mod">
          <ac:chgData name="Drew Vincent" userId="S::drew.vincent@utsa.edu::841263cf-88fe-4faa-8a65-f133dcc03920" providerId="AD" clId="Web-{3FA3CACE-C16B-DED5-97F2-30B32875E35E}" dt="2026-02-05T21:38:16.618" v="53" actId="20577"/>
          <ac:spMkLst>
            <pc:docMk/>
            <pc:sldMk cId="3098962460" sldId="349"/>
            <ac:spMk id="6" creationId="{8369D4E8-EB88-27EA-24FF-8BD2E0DE0C98}"/>
          </ac:spMkLst>
        </pc:spChg>
        <pc:picChg chg="mod modCrop">
          <ac:chgData name="Drew Vincent" userId="S::drew.vincent@utsa.edu::841263cf-88fe-4faa-8a65-f133dcc03920" providerId="AD" clId="Web-{3FA3CACE-C16B-DED5-97F2-30B32875E35E}" dt="2026-02-05T21:38:43.243" v="56" actId="1076"/>
          <ac:picMkLst>
            <pc:docMk/>
            <pc:sldMk cId="3098962460" sldId="349"/>
            <ac:picMk id="5" creationId="{526C8CFD-B1D2-D313-3296-CBC5FDF2129E}"/>
          </ac:picMkLst>
        </pc:picChg>
      </pc:sldChg>
      <pc:sldChg chg="addSp delSp modSp add mod modClrScheme chgLayout">
        <pc:chgData name="Drew Vincent" userId="S::drew.vincent@utsa.edu::841263cf-88fe-4faa-8a65-f133dcc03920" providerId="AD" clId="Web-{3FA3CACE-C16B-DED5-97F2-30B32875E35E}" dt="2026-02-05T21:45:31.196" v="197"/>
        <pc:sldMkLst>
          <pc:docMk/>
          <pc:sldMk cId="2714511679" sldId="354"/>
        </pc:sldMkLst>
        <pc:spChg chg="add mod">
          <ac:chgData name="Drew Vincent" userId="S::drew.vincent@utsa.edu::841263cf-88fe-4faa-8a65-f133dcc03920" providerId="AD" clId="Web-{3FA3CACE-C16B-DED5-97F2-30B32875E35E}" dt="2026-02-05T21:37:53.884" v="44" actId="20577"/>
          <ac:spMkLst>
            <pc:docMk/>
            <pc:sldMk cId="2714511679" sldId="354"/>
            <ac:spMk id="6" creationId="{A9FD4738-3FCE-5938-3DBB-6F660E418EB7}"/>
          </ac:spMkLst>
        </pc:spChg>
      </pc:sldChg>
      <pc:sldChg chg="addSp delSp modSp add mod modClrScheme chgLayout">
        <pc:chgData name="Drew Vincent" userId="S::drew.vincent@utsa.edu::841263cf-88fe-4faa-8a65-f133dcc03920" providerId="AD" clId="Web-{3FA3CACE-C16B-DED5-97F2-30B32875E35E}" dt="2026-02-05T21:45:31.118" v="196"/>
        <pc:sldMkLst>
          <pc:docMk/>
          <pc:sldMk cId="9925256" sldId="356"/>
        </pc:sldMkLst>
        <pc:spChg chg="add mod">
          <ac:chgData name="Drew Vincent" userId="S::drew.vincent@utsa.edu::841263cf-88fe-4faa-8a65-f133dcc03920" providerId="AD" clId="Web-{3FA3CACE-C16B-DED5-97F2-30B32875E35E}" dt="2026-02-05T21:36:45.603" v="26" actId="20577"/>
          <ac:spMkLst>
            <pc:docMk/>
            <pc:sldMk cId="9925256" sldId="356"/>
            <ac:spMk id="6" creationId="{25026229-C923-D93F-4971-E250566DC74F}"/>
          </ac:spMkLst>
        </pc:spChg>
        <pc:graphicFrameChg chg="mod modGraphic">
          <ac:chgData name="Drew Vincent" userId="S::drew.vincent@utsa.edu::841263cf-88fe-4faa-8a65-f133dcc03920" providerId="AD" clId="Web-{3FA3CACE-C16B-DED5-97F2-30B32875E35E}" dt="2026-02-05T21:37:04.650" v="33"/>
          <ac:graphicFrameMkLst>
            <pc:docMk/>
            <pc:sldMk cId="9925256" sldId="356"/>
            <ac:graphicFrameMk id="3" creationId="{5378F3FF-8B2B-1459-FC44-692EABED5ADE}"/>
          </ac:graphicFrameMkLst>
        </pc:graphicFrameChg>
      </pc:sldChg>
    </pc:docChg>
  </pc:docChgLst>
  <pc:docChgLst>
    <pc:chgData name="Mitzi Shipley" userId="S::mitzi.shipley@utsa.edu::cc5e4fd0-aee6-4ac7-a3a0-9ec5ec99acc5" providerId="AD" clId="Web-{22A827C8-25EA-3014-6ADE-8E8375EF84FF}"/>
    <pc:docChg chg="addSld delSld modSld sldOrd">
      <pc:chgData name="Mitzi Shipley" userId="S::mitzi.shipley@utsa.edu::cc5e4fd0-aee6-4ac7-a3a0-9ec5ec99acc5" providerId="AD" clId="Web-{22A827C8-25EA-3014-6ADE-8E8375EF84FF}" dt="2026-02-13T00:36:59.874" v="68"/>
      <pc:docMkLst>
        <pc:docMk/>
      </pc:docMkLst>
      <pc:sldChg chg="modSp ord">
        <pc:chgData name="Mitzi Shipley" userId="S::mitzi.shipley@utsa.edu::cc5e4fd0-aee6-4ac7-a3a0-9ec5ec99acc5" providerId="AD" clId="Web-{22A827C8-25EA-3014-6ADE-8E8375EF84FF}" dt="2026-02-13T00:32:10.342" v="62" actId="1076"/>
        <pc:sldMkLst>
          <pc:docMk/>
          <pc:sldMk cId="3098962460" sldId="349"/>
        </pc:sldMkLst>
        <pc:spChg chg="mod">
          <ac:chgData name="Mitzi Shipley" userId="S::mitzi.shipley@utsa.edu::cc5e4fd0-aee6-4ac7-a3a0-9ec5ec99acc5" providerId="AD" clId="Web-{22A827C8-25EA-3014-6ADE-8E8375EF84FF}" dt="2026-02-13T00:24:13.685" v="34" actId="20577"/>
          <ac:spMkLst>
            <pc:docMk/>
            <pc:sldMk cId="3098962460" sldId="349"/>
            <ac:spMk id="4" creationId="{017FE63F-E2EF-7B1C-D7E4-5D4EB31FFFF1}"/>
          </ac:spMkLst>
        </pc:spChg>
        <pc:picChg chg="mod">
          <ac:chgData name="Mitzi Shipley" userId="S::mitzi.shipley@utsa.edu::cc5e4fd0-aee6-4ac7-a3a0-9ec5ec99acc5" providerId="AD" clId="Web-{22A827C8-25EA-3014-6ADE-8E8375EF84FF}" dt="2026-02-13T00:32:10.342" v="62" actId="1076"/>
          <ac:picMkLst>
            <pc:docMk/>
            <pc:sldMk cId="3098962460" sldId="349"/>
            <ac:picMk id="5" creationId="{526C8CFD-B1D2-D313-3296-CBC5FDF2129E}"/>
          </ac:picMkLst>
        </pc:picChg>
      </pc:sldChg>
      <pc:sldChg chg="modSp">
        <pc:chgData name="Mitzi Shipley" userId="S::mitzi.shipley@utsa.edu::cc5e4fd0-aee6-4ac7-a3a0-9ec5ec99acc5" providerId="AD" clId="Web-{22A827C8-25EA-3014-6ADE-8E8375EF84FF}" dt="2026-02-13T00:31:55.061" v="61" actId="1076"/>
        <pc:sldMkLst>
          <pc:docMk/>
          <pc:sldMk cId="2714511679" sldId="354"/>
        </pc:sldMkLst>
        <pc:picChg chg="mod">
          <ac:chgData name="Mitzi Shipley" userId="S::mitzi.shipley@utsa.edu::cc5e4fd0-aee6-4ac7-a3a0-9ec5ec99acc5" providerId="AD" clId="Web-{22A827C8-25EA-3014-6ADE-8E8375EF84FF}" dt="2026-02-13T00:31:55.061" v="61" actId="1076"/>
          <ac:picMkLst>
            <pc:docMk/>
            <pc:sldMk cId="2714511679" sldId="354"/>
            <ac:picMk id="7" creationId="{639E843B-157E-8EDE-DC0C-102EFF8402C6}"/>
          </ac:picMkLst>
        </pc:picChg>
      </pc:sldChg>
      <pc:sldChg chg="addSp modSp new del">
        <pc:chgData name="Mitzi Shipley" userId="S::mitzi.shipley@utsa.edu::cc5e4fd0-aee6-4ac7-a3a0-9ec5ec99acc5" providerId="AD" clId="Web-{22A827C8-25EA-3014-6ADE-8E8375EF84FF}" dt="2026-02-13T00:36:59.874" v="68"/>
        <pc:sldMkLst>
          <pc:docMk/>
          <pc:sldMk cId="2873731047" sldId="405"/>
        </pc:sldMkLst>
        <pc:spChg chg="add mod">
          <ac:chgData name="Mitzi Shipley" userId="S::mitzi.shipley@utsa.edu::cc5e4fd0-aee6-4ac7-a3a0-9ec5ec99acc5" providerId="AD" clId="Web-{22A827C8-25EA-3014-6ADE-8E8375EF84FF}" dt="2026-02-13T00:23:33.920" v="27" actId="1076"/>
          <ac:spMkLst>
            <pc:docMk/>
            <pc:sldMk cId="2873731047" sldId="405"/>
            <ac:spMk id="2" creationId="{9F9C40A6-46EF-D3D5-A8BD-C69B2A6CFF13}"/>
          </ac:spMkLst>
        </pc:spChg>
      </pc:sldChg>
      <pc:sldChg chg="addSp delSp modSp add mod replId modClrScheme chgLayout">
        <pc:chgData name="Mitzi Shipley" userId="S::mitzi.shipley@utsa.edu::cc5e4fd0-aee6-4ac7-a3a0-9ec5ec99acc5" providerId="AD" clId="Web-{22A827C8-25EA-3014-6ADE-8E8375EF84FF}" dt="2026-02-13T00:33:08.139" v="67" actId="14100"/>
        <pc:sldMkLst>
          <pc:docMk/>
          <pc:sldMk cId="1957670587" sldId="406"/>
        </pc:sldMkLst>
        <pc:spChg chg="mod ord">
          <ac:chgData name="Mitzi Shipley" userId="S::mitzi.shipley@utsa.edu::cc5e4fd0-aee6-4ac7-a3a0-9ec5ec99acc5" providerId="AD" clId="Web-{22A827C8-25EA-3014-6ADE-8E8375EF84FF}" dt="2026-02-13T00:30:10.717" v="57" actId="14100"/>
          <ac:spMkLst>
            <pc:docMk/>
            <pc:sldMk cId="1957670587" sldId="406"/>
            <ac:spMk id="4" creationId="{9A06DDDB-6AC3-7071-B373-B8C7D221BB63}"/>
          </ac:spMkLst>
        </pc:spChg>
        <pc:spChg chg="mod">
          <ac:chgData name="Mitzi Shipley" userId="S::mitzi.shipley@utsa.edu::cc5e4fd0-aee6-4ac7-a3a0-9ec5ec99acc5" providerId="AD" clId="Web-{22A827C8-25EA-3014-6ADE-8E8375EF84FF}" dt="2026-02-13T00:29:24.560" v="50"/>
          <ac:spMkLst>
            <pc:docMk/>
            <pc:sldMk cId="1957670587" sldId="406"/>
            <ac:spMk id="6" creationId="{CD418D0E-DE33-2FC5-9A62-AA1978C63ED1}"/>
          </ac:spMkLst>
        </pc:spChg>
        <pc:picChg chg="add del mod modCrop">
          <ac:chgData name="Mitzi Shipley" userId="S::mitzi.shipley@utsa.edu::cc5e4fd0-aee6-4ac7-a3a0-9ec5ec99acc5" providerId="AD" clId="Web-{22A827C8-25EA-3014-6ADE-8E8375EF84FF}" dt="2026-02-13T00:32:48.451" v="64"/>
          <ac:picMkLst>
            <pc:docMk/>
            <pc:sldMk cId="1957670587" sldId="406"/>
            <ac:picMk id="2" creationId="{A0B27DBF-6DB0-2005-C655-760A334BAD0D}"/>
          </ac:picMkLst>
        </pc:picChg>
        <pc:picChg chg="add mod">
          <ac:chgData name="Mitzi Shipley" userId="S::mitzi.shipley@utsa.edu::cc5e4fd0-aee6-4ac7-a3a0-9ec5ec99acc5" providerId="AD" clId="Web-{22A827C8-25EA-3014-6ADE-8E8375EF84FF}" dt="2026-02-13T00:33:08.139" v="67" actId="14100"/>
          <ac:picMkLst>
            <pc:docMk/>
            <pc:sldMk cId="1957670587" sldId="406"/>
            <ac:picMk id="3" creationId="{A43E29BF-401A-732A-91E3-04CD3433AB79}"/>
          </ac:picMkLst>
        </pc:picChg>
        <pc:picChg chg="del">
          <ac:chgData name="Mitzi Shipley" userId="S::mitzi.shipley@utsa.edu::cc5e4fd0-aee6-4ac7-a3a0-9ec5ec99acc5" providerId="AD" clId="Web-{22A827C8-25EA-3014-6ADE-8E8375EF84FF}" dt="2026-02-13T00:27:37.951" v="42"/>
          <ac:picMkLst>
            <pc:docMk/>
            <pc:sldMk cId="1957670587" sldId="406"/>
            <ac:picMk id="5" creationId="{1EE878EA-18D5-E2B8-12ED-E8F304D8F882}"/>
          </ac:picMkLst>
        </pc:picChg>
      </pc:sldChg>
    </pc:docChg>
  </pc:docChgLst>
  <pc:docChgLst>
    <pc:chgData name="Trista Moxley" userId="S::trista.moxley@utsa.edu::45d243b3-d4eb-4cc0-a1f6-6f3f4607c3e9" providerId="AD" clId="Web-{DB9CA770-C4B2-6FD1-4DA5-64A39882A61F}"/>
    <pc:docChg chg="addSld modSld sldOrd">
      <pc:chgData name="Trista Moxley" userId="S::trista.moxley@utsa.edu::45d243b3-d4eb-4cc0-a1f6-6f3f4607c3e9" providerId="AD" clId="Web-{DB9CA770-C4B2-6FD1-4DA5-64A39882A61F}" dt="2026-02-12T23:05:37.108" v="66" actId="20577"/>
      <pc:docMkLst>
        <pc:docMk/>
      </pc:docMkLst>
      <pc:sldChg chg="modSp">
        <pc:chgData name="Trista Moxley" userId="S::trista.moxley@utsa.edu::45d243b3-d4eb-4cc0-a1f6-6f3f4607c3e9" providerId="AD" clId="Web-{DB9CA770-C4B2-6FD1-4DA5-64A39882A61F}" dt="2026-02-12T23:05:37.108" v="66" actId="20577"/>
        <pc:sldMkLst>
          <pc:docMk/>
          <pc:sldMk cId="3252952287" sldId="265"/>
        </pc:sldMkLst>
        <pc:spChg chg="mod">
          <ac:chgData name="Trista Moxley" userId="S::trista.moxley@utsa.edu::45d243b3-d4eb-4cc0-a1f6-6f3f4607c3e9" providerId="AD" clId="Web-{DB9CA770-C4B2-6FD1-4DA5-64A39882A61F}" dt="2026-02-12T23:05:37.108" v="66" actId="20577"/>
          <ac:spMkLst>
            <pc:docMk/>
            <pc:sldMk cId="3252952287" sldId="265"/>
            <ac:spMk id="6" creationId="{CC957091-B3AB-F4BA-8C99-7578E5DAF700}"/>
          </ac:spMkLst>
        </pc:spChg>
      </pc:sldChg>
      <pc:sldChg chg="modSp">
        <pc:chgData name="Trista Moxley" userId="S::trista.moxley@utsa.edu::45d243b3-d4eb-4cc0-a1f6-6f3f4607c3e9" providerId="AD" clId="Web-{DB9CA770-C4B2-6FD1-4DA5-64A39882A61F}" dt="2026-02-12T22:59:43.456" v="61" actId="20577"/>
        <pc:sldMkLst>
          <pc:docMk/>
          <pc:sldMk cId="3551390033" sldId="341"/>
        </pc:sldMkLst>
        <pc:spChg chg="mod">
          <ac:chgData name="Trista Moxley" userId="S::trista.moxley@utsa.edu::45d243b3-d4eb-4cc0-a1f6-6f3f4607c3e9" providerId="AD" clId="Web-{DB9CA770-C4B2-6FD1-4DA5-64A39882A61F}" dt="2026-02-12T22:59:43.456" v="61" actId="20577"/>
          <ac:spMkLst>
            <pc:docMk/>
            <pc:sldMk cId="3551390033" sldId="341"/>
            <ac:spMk id="5" creationId="{FE68CB99-C3B8-4CC4-000B-2BB4CD7722FA}"/>
          </ac:spMkLst>
        </pc:spChg>
      </pc:sldChg>
      <pc:sldChg chg="modSp">
        <pc:chgData name="Trista Moxley" userId="S::trista.moxley@utsa.edu::45d243b3-d4eb-4cc0-a1f6-6f3f4607c3e9" providerId="AD" clId="Web-{DB9CA770-C4B2-6FD1-4DA5-64A39882A61F}" dt="2026-02-12T22:58:32.003" v="48" actId="20577"/>
        <pc:sldMkLst>
          <pc:docMk/>
          <pc:sldMk cId="69048715" sldId="358"/>
        </pc:sldMkLst>
        <pc:spChg chg="mod">
          <ac:chgData name="Trista Moxley" userId="S::trista.moxley@utsa.edu::45d243b3-d4eb-4cc0-a1f6-6f3f4607c3e9" providerId="AD" clId="Web-{DB9CA770-C4B2-6FD1-4DA5-64A39882A61F}" dt="2026-02-12T22:58:32.003" v="48" actId="20577"/>
          <ac:spMkLst>
            <pc:docMk/>
            <pc:sldMk cId="69048715" sldId="358"/>
            <ac:spMk id="8" creationId="{1B32F701-5E1C-E4EA-2C21-6B8E5CEFD941}"/>
          </ac:spMkLst>
        </pc:spChg>
      </pc:sldChg>
      <pc:sldChg chg="modSp">
        <pc:chgData name="Trista Moxley" userId="S::trista.moxley@utsa.edu::45d243b3-d4eb-4cc0-a1f6-6f3f4607c3e9" providerId="AD" clId="Web-{DB9CA770-C4B2-6FD1-4DA5-64A39882A61F}" dt="2026-02-12T22:55:18.832" v="38" actId="20577"/>
        <pc:sldMkLst>
          <pc:docMk/>
          <pc:sldMk cId="929000362" sldId="375"/>
        </pc:sldMkLst>
        <pc:spChg chg="mod">
          <ac:chgData name="Trista Moxley" userId="S::trista.moxley@utsa.edu::45d243b3-d4eb-4cc0-a1f6-6f3f4607c3e9" providerId="AD" clId="Web-{DB9CA770-C4B2-6FD1-4DA5-64A39882A61F}" dt="2026-02-12T22:55:18.832" v="38" actId="20577"/>
          <ac:spMkLst>
            <pc:docMk/>
            <pc:sldMk cId="929000362" sldId="375"/>
            <ac:spMk id="5" creationId="{5770FC0D-EB7D-BE59-9628-8CF6C96A4791}"/>
          </ac:spMkLst>
        </pc:spChg>
      </pc:sldChg>
      <pc:sldChg chg="modSp">
        <pc:chgData name="Trista Moxley" userId="S::trista.moxley@utsa.edu::45d243b3-d4eb-4cc0-a1f6-6f3f4607c3e9" providerId="AD" clId="Web-{DB9CA770-C4B2-6FD1-4DA5-64A39882A61F}" dt="2026-02-12T22:57:22.347" v="44" actId="20577"/>
        <pc:sldMkLst>
          <pc:docMk/>
          <pc:sldMk cId="1399721675" sldId="386"/>
        </pc:sldMkLst>
        <pc:spChg chg="mod">
          <ac:chgData name="Trista Moxley" userId="S::trista.moxley@utsa.edu::45d243b3-d4eb-4cc0-a1f6-6f3f4607c3e9" providerId="AD" clId="Web-{DB9CA770-C4B2-6FD1-4DA5-64A39882A61F}" dt="2026-02-12T22:57:22.347" v="44" actId="20577"/>
          <ac:spMkLst>
            <pc:docMk/>
            <pc:sldMk cId="1399721675" sldId="386"/>
            <ac:spMk id="8" creationId="{AB8F6704-2806-66E3-0686-83351817D162}"/>
          </ac:spMkLst>
        </pc:spChg>
      </pc:sldChg>
      <pc:sldChg chg="modSp">
        <pc:chgData name="Trista Moxley" userId="S::trista.moxley@utsa.edu::45d243b3-d4eb-4cc0-a1f6-6f3f4607c3e9" providerId="AD" clId="Web-{DB9CA770-C4B2-6FD1-4DA5-64A39882A61F}" dt="2026-02-12T22:58:49.613" v="52" actId="20577"/>
        <pc:sldMkLst>
          <pc:docMk/>
          <pc:sldMk cId="3948164523" sldId="388"/>
        </pc:sldMkLst>
        <pc:spChg chg="mod">
          <ac:chgData name="Trista Moxley" userId="S::trista.moxley@utsa.edu::45d243b3-d4eb-4cc0-a1f6-6f3f4607c3e9" providerId="AD" clId="Web-{DB9CA770-C4B2-6FD1-4DA5-64A39882A61F}" dt="2026-02-12T22:58:35.644" v="49" actId="20577"/>
          <ac:spMkLst>
            <pc:docMk/>
            <pc:sldMk cId="3948164523" sldId="388"/>
            <ac:spMk id="5" creationId="{00246D45-DA25-B62E-390E-8EB884B764A1}"/>
          </ac:spMkLst>
        </pc:spChg>
        <pc:spChg chg="mod">
          <ac:chgData name="Trista Moxley" userId="S::trista.moxley@utsa.edu::45d243b3-d4eb-4cc0-a1f6-6f3f4607c3e9" providerId="AD" clId="Web-{DB9CA770-C4B2-6FD1-4DA5-64A39882A61F}" dt="2026-02-12T22:58:49.613" v="52" actId="20577"/>
          <ac:spMkLst>
            <pc:docMk/>
            <pc:sldMk cId="3948164523" sldId="388"/>
            <ac:spMk id="8" creationId="{B8ACC4A1-65B5-BBEA-79DD-5E8041CF9CC3}"/>
          </ac:spMkLst>
        </pc:spChg>
      </pc:sldChg>
      <pc:sldChg chg="modSp">
        <pc:chgData name="Trista Moxley" userId="S::trista.moxley@utsa.edu::45d243b3-d4eb-4cc0-a1f6-6f3f4607c3e9" providerId="AD" clId="Web-{DB9CA770-C4B2-6FD1-4DA5-64A39882A61F}" dt="2026-02-12T22:59:14.253" v="59" actId="20577"/>
        <pc:sldMkLst>
          <pc:docMk/>
          <pc:sldMk cId="4188863650" sldId="393"/>
        </pc:sldMkLst>
        <pc:spChg chg="mod">
          <ac:chgData name="Trista Moxley" userId="S::trista.moxley@utsa.edu::45d243b3-d4eb-4cc0-a1f6-6f3f4607c3e9" providerId="AD" clId="Web-{DB9CA770-C4B2-6FD1-4DA5-64A39882A61F}" dt="2026-02-12T22:59:14.253" v="59" actId="20577"/>
          <ac:spMkLst>
            <pc:docMk/>
            <pc:sldMk cId="4188863650" sldId="393"/>
            <ac:spMk id="5" creationId="{18D435FD-5AF2-6628-BA18-96E2637EFFA1}"/>
          </ac:spMkLst>
        </pc:spChg>
      </pc:sldChg>
      <pc:sldChg chg="modSp">
        <pc:chgData name="Trista Moxley" userId="S::trista.moxley@utsa.edu::45d243b3-d4eb-4cc0-a1f6-6f3f4607c3e9" providerId="AD" clId="Web-{DB9CA770-C4B2-6FD1-4DA5-64A39882A61F}" dt="2026-02-12T22:55:33.098" v="40" actId="20577"/>
        <pc:sldMkLst>
          <pc:docMk/>
          <pc:sldMk cId="3929161678" sldId="398"/>
        </pc:sldMkLst>
        <pc:spChg chg="mod">
          <ac:chgData name="Trista Moxley" userId="S::trista.moxley@utsa.edu::45d243b3-d4eb-4cc0-a1f6-6f3f4607c3e9" providerId="AD" clId="Web-{DB9CA770-C4B2-6FD1-4DA5-64A39882A61F}" dt="2026-02-12T22:55:33.098" v="40" actId="20577"/>
          <ac:spMkLst>
            <pc:docMk/>
            <pc:sldMk cId="3929161678" sldId="398"/>
            <ac:spMk id="8" creationId="{402EA48E-8B6A-BCD9-2DAE-4375D0A01A3C}"/>
          </ac:spMkLst>
        </pc:spChg>
      </pc:sldChg>
      <pc:sldChg chg="modSp">
        <pc:chgData name="Trista Moxley" userId="S::trista.moxley@utsa.edu::45d243b3-d4eb-4cc0-a1f6-6f3f4607c3e9" providerId="AD" clId="Web-{DB9CA770-C4B2-6FD1-4DA5-64A39882A61F}" dt="2026-02-12T22:53:07.848" v="29" actId="20577"/>
        <pc:sldMkLst>
          <pc:docMk/>
          <pc:sldMk cId="1469375056" sldId="400"/>
        </pc:sldMkLst>
        <pc:spChg chg="mod">
          <ac:chgData name="Trista Moxley" userId="S::trista.moxley@utsa.edu::45d243b3-d4eb-4cc0-a1f6-6f3f4607c3e9" providerId="AD" clId="Web-{DB9CA770-C4B2-6FD1-4DA5-64A39882A61F}" dt="2026-02-12T22:53:01.614" v="27" actId="20577"/>
          <ac:spMkLst>
            <pc:docMk/>
            <pc:sldMk cId="1469375056" sldId="400"/>
            <ac:spMk id="6" creationId="{9E926228-B0B9-FF67-8E5F-1AAFFE8018C5}"/>
          </ac:spMkLst>
        </pc:spChg>
        <pc:spChg chg="mod">
          <ac:chgData name="Trista Moxley" userId="S::trista.moxley@utsa.edu::45d243b3-d4eb-4cc0-a1f6-6f3f4607c3e9" providerId="AD" clId="Web-{DB9CA770-C4B2-6FD1-4DA5-64A39882A61F}" dt="2026-02-12T22:53:04.036" v="28" actId="20577"/>
          <ac:spMkLst>
            <pc:docMk/>
            <pc:sldMk cId="1469375056" sldId="400"/>
            <ac:spMk id="9" creationId="{D83F19FA-1CDA-4882-4C80-945498AF5437}"/>
          </ac:spMkLst>
        </pc:spChg>
        <pc:spChg chg="mod">
          <ac:chgData name="Trista Moxley" userId="S::trista.moxley@utsa.edu::45d243b3-d4eb-4cc0-a1f6-6f3f4607c3e9" providerId="AD" clId="Web-{DB9CA770-C4B2-6FD1-4DA5-64A39882A61F}" dt="2026-02-12T22:53:07.848" v="29" actId="20577"/>
          <ac:spMkLst>
            <pc:docMk/>
            <pc:sldMk cId="1469375056" sldId="400"/>
            <ac:spMk id="10" creationId="{33675FBB-B68D-A6E5-BB21-7328011977CF}"/>
          </ac:spMkLst>
        </pc:spChg>
      </pc:sldChg>
      <pc:sldChg chg="modSp">
        <pc:chgData name="Trista Moxley" userId="S::trista.moxley@utsa.edu::45d243b3-d4eb-4cc0-a1f6-6f3f4607c3e9" providerId="AD" clId="Web-{DB9CA770-C4B2-6FD1-4DA5-64A39882A61F}" dt="2026-02-12T22:52:15.302" v="20" actId="20577"/>
        <pc:sldMkLst>
          <pc:docMk/>
          <pc:sldMk cId="446408831" sldId="401"/>
        </pc:sldMkLst>
        <pc:spChg chg="mod">
          <ac:chgData name="Trista Moxley" userId="S::trista.moxley@utsa.edu::45d243b3-d4eb-4cc0-a1f6-6f3f4607c3e9" providerId="AD" clId="Web-{DB9CA770-C4B2-6FD1-4DA5-64A39882A61F}" dt="2026-02-12T22:52:15.302" v="20" actId="20577"/>
          <ac:spMkLst>
            <pc:docMk/>
            <pc:sldMk cId="446408831" sldId="401"/>
            <ac:spMk id="5" creationId="{F902FD67-5A15-E577-897F-2DA6F969CDF9}"/>
          </ac:spMkLst>
        </pc:spChg>
      </pc:sldChg>
      <pc:sldChg chg="modSp">
        <pc:chgData name="Trista Moxley" userId="S::trista.moxley@utsa.edu::45d243b3-d4eb-4cc0-a1f6-6f3f4607c3e9" providerId="AD" clId="Web-{DB9CA770-C4B2-6FD1-4DA5-64A39882A61F}" dt="2026-02-12T22:52:44.208" v="24" actId="20577"/>
        <pc:sldMkLst>
          <pc:docMk/>
          <pc:sldMk cId="580395465" sldId="402"/>
        </pc:sldMkLst>
        <pc:spChg chg="mod">
          <ac:chgData name="Trista Moxley" userId="S::trista.moxley@utsa.edu::45d243b3-d4eb-4cc0-a1f6-6f3f4607c3e9" providerId="AD" clId="Web-{DB9CA770-C4B2-6FD1-4DA5-64A39882A61F}" dt="2026-02-12T22:52:39.786" v="23" actId="20577"/>
          <ac:spMkLst>
            <pc:docMk/>
            <pc:sldMk cId="580395465" sldId="402"/>
            <ac:spMk id="7" creationId="{37C60DD6-ED5C-2DC8-9CC1-6E83417AB9DA}"/>
          </ac:spMkLst>
        </pc:spChg>
        <pc:spChg chg="mod">
          <ac:chgData name="Trista Moxley" userId="S::trista.moxley@utsa.edu::45d243b3-d4eb-4cc0-a1f6-6f3f4607c3e9" providerId="AD" clId="Web-{DB9CA770-C4B2-6FD1-4DA5-64A39882A61F}" dt="2026-02-12T22:52:44.208" v="24" actId="20577"/>
          <ac:spMkLst>
            <pc:docMk/>
            <pc:sldMk cId="580395465" sldId="402"/>
            <ac:spMk id="8" creationId="{BBD5EB40-E525-C5EF-4145-E05F1E7C2786}"/>
          </ac:spMkLst>
        </pc:spChg>
      </pc:sldChg>
      <pc:sldChg chg="modSp">
        <pc:chgData name="Trista Moxley" userId="S::trista.moxley@utsa.edu::45d243b3-d4eb-4cc0-a1f6-6f3f4607c3e9" providerId="AD" clId="Web-{DB9CA770-C4B2-6FD1-4DA5-64A39882A61F}" dt="2026-02-12T22:52:34.192" v="22" actId="20577"/>
        <pc:sldMkLst>
          <pc:docMk/>
          <pc:sldMk cId="3817157681" sldId="403"/>
        </pc:sldMkLst>
        <pc:spChg chg="mod">
          <ac:chgData name="Trista Moxley" userId="S::trista.moxley@utsa.edu::45d243b3-d4eb-4cc0-a1f6-6f3f4607c3e9" providerId="AD" clId="Web-{DB9CA770-C4B2-6FD1-4DA5-64A39882A61F}" dt="2026-02-12T22:52:34.192" v="22" actId="20577"/>
          <ac:spMkLst>
            <pc:docMk/>
            <pc:sldMk cId="3817157681" sldId="403"/>
            <ac:spMk id="8" creationId="{0579F63E-3ED0-3F37-D6BD-583505AEF0FE}"/>
          </ac:spMkLst>
        </pc:spChg>
      </pc:sldChg>
      <pc:sldChg chg="add ord replId">
        <pc:chgData name="Trista Moxley" userId="S::trista.moxley@utsa.edu::45d243b3-d4eb-4cc0-a1f6-6f3f4607c3e9" providerId="AD" clId="Web-{DB9CA770-C4B2-6FD1-4DA5-64A39882A61F}" dt="2026-02-12T23:00:00.472" v="63"/>
        <pc:sldMkLst>
          <pc:docMk/>
          <pc:sldMk cId="1901756895" sldId="404"/>
        </pc:sldMkLst>
      </pc:sldChg>
    </pc:docChg>
  </pc:docChgLst>
  <pc:docChgLst>
    <pc:chgData name="Trista Moxley" userId="S::trista.moxley@utsa.edu::45d243b3-d4eb-4cc0-a1f6-6f3f4607c3e9" providerId="AD" clId="Web-{B64ACFC3-CABD-34FA-354B-44191A0AFB97}"/>
    <pc:docChg chg="modSld">
      <pc:chgData name="Trista Moxley" userId="S::trista.moxley@utsa.edu::45d243b3-d4eb-4cc0-a1f6-6f3f4607c3e9" providerId="AD" clId="Web-{B64ACFC3-CABD-34FA-354B-44191A0AFB97}" dt="2026-02-11T21:57:22.173" v="28" actId="20577"/>
      <pc:docMkLst>
        <pc:docMk/>
      </pc:docMkLst>
    </pc:docChg>
  </pc:docChgLst>
  <pc:docChgLst>
    <pc:chgData name="Drew Vincent" userId="S::drew.vincent@utsa.edu::841263cf-88fe-4faa-8a65-f133dcc03920" providerId="AD" clId="Web-{C368CC8E-770F-F5EA-289A-E927160A8602}"/>
    <pc:docChg chg="addSld delSld modSld sldOrd">
      <pc:chgData name="Drew Vincent" userId="S::drew.vincent@utsa.edu::841263cf-88fe-4faa-8a65-f133dcc03920" providerId="AD" clId="Web-{C368CC8E-770F-F5EA-289A-E927160A8602}" dt="2026-02-12T22:16:38.344" v="2522" actId="1076"/>
      <pc:docMkLst>
        <pc:docMk/>
      </pc:docMkLst>
      <pc:sldChg chg="addSp delSp modSp mod modClrScheme chgLayout">
        <pc:chgData name="Drew Vincent" userId="S::drew.vincent@utsa.edu::841263cf-88fe-4faa-8a65-f133dcc03920" providerId="AD" clId="Web-{C368CC8E-770F-F5EA-289A-E927160A8602}" dt="2026-02-12T22:11:24.525" v="2499"/>
        <pc:sldMkLst>
          <pc:docMk/>
          <pc:sldMk cId="2347032604" sldId="263"/>
        </pc:sldMkLst>
        <pc:spChg chg="del mod ord">
          <ac:chgData name="Drew Vincent" userId="S::drew.vincent@utsa.edu::841263cf-88fe-4faa-8a65-f133dcc03920" providerId="AD" clId="Web-{C368CC8E-770F-F5EA-289A-E927160A8602}" dt="2026-02-12T21:08:58.805" v="873"/>
          <ac:spMkLst>
            <pc:docMk/>
            <pc:sldMk cId="2347032604" sldId="263"/>
            <ac:spMk id="2" creationId="{B3DD7862-3F70-569F-E048-1E67A91133B8}"/>
          </ac:spMkLst>
        </pc:spChg>
        <pc:spChg chg="mod ord">
          <ac:chgData name="Drew Vincent" userId="S::drew.vincent@utsa.edu::841263cf-88fe-4faa-8a65-f133dcc03920" providerId="AD" clId="Web-{C368CC8E-770F-F5EA-289A-E927160A8602}" dt="2026-02-12T21:09:03.055" v="875" actId="1076"/>
          <ac:spMkLst>
            <pc:docMk/>
            <pc:sldMk cId="2347032604" sldId="263"/>
            <ac:spMk id="4" creationId="{5BDE3B6C-ADC4-5C77-97EA-7D868DD30042}"/>
          </ac:spMkLst>
        </pc:spChg>
        <pc:spChg chg="add mod">
          <ac:chgData name="Drew Vincent" userId="S::drew.vincent@utsa.edu::841263cf-88fe-4faa-8a65-f133dcc03920" providerId="AD" clId="Web-{C368CC8E-770F-F5EA-289A-E927160A8602}" dt="2026-02-12T21:09:12.305" v="882" actId="20577"/>
          <ac:spMkLst>
            <pc:docMk/>
            <pc:sldMk cId="2347032604" sldId="263"/>
            <ac:spMk id="5" creationId="{C0AB48E9-EA9C-2A40-C1B7-C0ED32D9EA5C}"/>
          </ac:spMkLst>
        </pc:spChg>
        <pc:picChg chg="mod ord">
          <ac:chgData name="Drew Vincent" userId="S::drew.vincent@utsa.edu::841263cf-88fe-4faa-8a65-f133dcc03920" providerId="AD" clId="Web-{C368CC8E-770F-F5EA-289A-E927160A8602}" dt="2026-02-12T22:11:24.525" v="2499"/>
          <ac:picMkLst>
            <pc:docMk/>
            <pc:sldMk cId="2347032604" sldId="263"/>
            <ac:picMk id="7" creationId="{E0990BE5-8455-CDAA-88F9-CA01212A0779}"/>
          </ac:picMkLst>
        </pc:picChg>
      </pc:sldChg>
      <pc:sldChg chg="addSp delSp modSp mod ord modClrScheme chgLayout">
        <pc:chgData name="Drew Vincent" userId="S::drew.vincent@utsa.edu::841263cf-88fe-4faa-8a65-f133dcc03920" providerId="AD" clId="Web-{C368CC8E-770F-F5EA-289A-E927160A8602}" dt="2026-02-12T22:06:55.096" v="2472" actId="20577"/>
        <pc:sldMkLst>
          <pc:docMk/>
          <pc:sldMk cId="23686207" sldId="264"/>
        </pc:sldMkLst>
        <pc:spChg chg="add del mod">
          <ac:chgData name="Drew Vincent" userId="S::drew.vincent@utsa.edu::841263cf-88fe-4faa-8a65-f133dcc03920" providerId="AD" clId="Web-{C368CC8E-770F-F5EA-289A-E927160A8602}" dt="2026-02-12T21:17:10.453" v="1028"/>
          <ac:spMkLst>
            <pc:docMk/>
            <pc:sldMk cId="23686207" sldId="264"/>
            <ac:spMk id="3" creationId="{A98ABEBC-6142-F55C-0026-2BA4F05F3AB8}"/>
          </ac:spMkLst>
        </pc:spChg>
        <pc:spChg chg="add mod">
          <ac:chgData name="Drew Vincent" userId="S::drew.vincent@utsa.edu::841263cf-88fe-4faa-8a65-f133dcc03920" providerId="AD" clId="Web-{C368CC8E-770F-F5EA-289A-E927160A8602}" dt="2026-02-12T21:45:34.848" v="1862" actId="20577"/>
          <ac:spMkLst>
            <pc:docMk/>
            <pc:sldMk cId="23686207" sldId="264"/>
            <ac:spMk id="5" creationId="{5FA3AA5B-2ECB-A141-00E6-C62A03F737F2}"/>
          </ac:spMkLst>
        </pc:spChg>
        <pc:spChg chg="del mod ord">
          <ac:chgData name="Drew Vincent" userId="S::drew.vincent@utsa.edu::841263cf-88fe-4faa-8a65-f133dcc03920" providerId="AD" clId="Web-{C368CC8E-770F-F5EA-289A-E927160A8602}" dt="2026-02-12T21:19:39.611" v="1086"/>
          <ac:spMkLst>
            <pc:docMk/>
            <pc:sldMk cId="23686207" sldId="264"/>
            <ac:spMk id="8" creationId="{C47C7E0D-B52E-0175-0F2B-050F41B6B1EF}"/>
          </ac:spMkLst>
        </pc:spChg>
        <pc:spChg chg="add del mod ord">
          <ac:chgData name="Drew Vincent" userId="S::drew.vincent@utsa.edu::841263cf-88fe-4faa-8a65-f133dcc03920" providerId="AD" clId="Web-{C368CC8E-770F-F5EA-289A-E927160A8602}" dt="2026-02-12T22:06:55.096" v="2472" actId="20577"/>
          <ac:spMkLst>
            <pc:docMk/>
            <pc:sldMk cId="23686207" sldId="264"/>
            <ac:spMk id="9" creationId="{12BA4D0D-7039-C5DB-2949-CBA4E8B41957}"/>
          </ac:spMkLst>
        </pc:spChg>
      </pc:sldChg>
      <pc:sldChg chg="addSp delSp modSp mod modClrScheme chgLayout">
        <pc:chgData name="Drew Vincent" userId="S::drew.vincent@utsa.edu::841263cf-88fe-4faa-8a65-f133dcc03920" providerId="AD" clId="Web-{C368CC8E-770F-F5EA-289A-E927160A8602}" dt="2026-02-12T21:39:29.809" v="1547"/>
        <pc:sldMkLst>
          <pc:docMk/>
          <pc:sldMk cId="3252952287" sldId="265"/>
        </pc:sldMkLst>
        <pc:spChg chg="add mod">
          <ac:chgData name="Drew Vincent" userId="S::drew.vincent@utsa.edu::841263cf-88fe-4faa-8a65-f133dcc03920" providerId="AD" clId="Web-{C368CC8E-770F-F5EA-289A-E927160A8602}" dt="2026-02-12T21:39:09.433" v="1544" actId="1076"/>
          <ac:spMkLst>
            <pc:docMk/>
            <pc:sldMk cId="3252952287" sldId="265"/>
            <ac:spMk id="2" creationId="{B2B55C16-6709-88A2-4BF4-9CC84AF1A153}"/>
          </ac:spMkLst>
        </pc:spChg>
        <pc:spChg chg="add mod">
          <ac:chgData name="Drew Vincent" userId="S::drew.vincent@utsa.edu::841263cf-88fe-4faa-8a65-f133dcc03920" providerId="AD" clId="Web-{C368CC8E-770F-F5EA-289A-E927160A8602}" dt="2026-02-12T21:39:09.448" v="1545" actId="1076"/>
          <ac:spMkLst>
            <pc:docMk/>
            <pc:sldMk cId="3252952287" sldId="265"/>
            <ac:spMk id="4" creationId="{EDB38A0E-1F59-E074-F2E8-85F3CA45A04B}"/>
          </ac:spMkLst>
        </pc:spChg>
        <pc:spChg chg="del mod ord">
          <ac:chgData name="Drew Vincent" userId="S::drew.vincent@utsa.edu::841263cf-88fe-4faa-8a65-f133dcc03920" providerId="AD" clId="Web-{C368CC8E-770F-F5EA-289A-E927160A8602}" dt="2026-02-12T21:37:16.630" v="1489"/>
          <ac:spMkLst>
            <pc:docMk/>
            <pc:sldMk cId="3252952287" sldId="265"/>
            <ac:spMk id="5" creationId="{6C45BD1F-D85A-9A7A-7508-3EF973FC3F7F}"/>
          </ac:spMkLst>
        </pc:spChg>
        <pc:spChg chg="mod ord">
          <ac:chgData name="Drew Vincent" userId="S::drew.vincent@utsa.edu::841263cf-88fe-4faa-8a65-f133dcc03920" providerId="AD" clId="Web-{C368CC8E-770F-F5EA-289A-E927160A8602}" dt="2026-02-12T21:39:29.809" v="1547"/>
          <ac:spMkLst>
            <pc:docMk/>
            <pc:sldMk cId="3252952287" sldId="265"/>
            <ac:spMk id="6" creationId="{CC957091-B3AB-F4BA-8C99-7578E5DAF700}"/>
          </ac:spMkLst>
        </pc:spChg>
      </pc:sldChg>
      <pc:sldChg chg="modSp modNotes">
        <pc:chgData name="Drew Vincent" userId="S::drew.vincent@utsa.edu::841263cf-88fe-4faa-8a65-f133dcc03920" providerId="AD" clId="Web-{C368CC8E-770F-F5EA-289A-E927160A8602}" dt="2026-02-12T22:15:26.593" v="2514"/>
        <pc:sldMkLst>
          <pc:docMk/>
          <pc:sldMk cId="2862341860" sldId="279"/>
        </pc:sldMkLst>
        <pc:spChg chg="mod">
          <ac:chgData name="Drew Vincent" userId="S::drew.vincent@utsa.edu::841263cf-88fe-4faa-8a65-f133dcc03920" providerId="AD" clId="Web-{C368CC8E-770F-F5EA-289A-E927160A8602}" dt="2026-02-12T20:31:10.279" v="21" actId="14100"/>
          <ac:spMkLst>
            <pc:docMk/>
            <pc:sldMk cId="2862341860" sldId="279"/>
            <ac:spMk id="3" creationId="{F001C61D-2EB6-2AC6-0333-402DDE2B3E99}"/>
          </ac:spMkLst>
        </pc:spChg>
      </pc:sldChg>
      <pc:sldChg chg="del mod modShow">
        <pc:chgData name="Drew Vincent" userId="S::drew.vincent@utsa.edu::841263cf-88fe-4faa-8a65-f133dcc03920" providerId="AD" clId="Web-{C368CC8E-770F-F5EA-289A-E927160A8602}" dt="2026-02-12T20:40:59.422" v="84"/>
        <pc:sldMkLst>
          <pc:docMk/>
          <pc:sldMk cId="1594254163" sldId="315"/>
        </pc:sldMkLst>
      </pc:sldChg>
      <pc:sldChg chg="del mod modShow">
        <pc:chgData name="Drew Vincent" userId="S::drew.vincent@utsa.edu::841263cf-88fe-4faa-8a65-f133dcc03920" providerId="AD" clId="Web-{C368CC8E-770F-F5EA-289A-E927160A8602}" dt="2026-02-12T20:40:57.594" v="83"/>
        <pc:sldMkLst>
          <pc:docMk/>
          <pc:sldMk cId="2311578411" sldId="335"/>
        </pc:sldMkLst>
      </pc:sldChg>
      <pc:sldChg chg="delSp">
        <pc:chgData name="Drew Vincent" userId="S::drew.vincent@utsa.edu::841263cf-88fe-4faa-8a65-f133dcc03920" providerId="AD" clId="Web-{C368CC8E-770F-F5EA-289A-E927160A8602}" dt="2026-02-12T21:06:58.506" v="840"/>
        <pc:sldMkLst>
          <pc:docMk/>
          <pc:sldMk cId="2585676544" sldId="337"/>
        </pc:sldMkLst>
        <pc:spChg chg="del">
          <ac:chgData name="Drew Vincent" userId="S::drew.vincent@utsa.edu::841263cf-88fe-4faa-8a65-f133dcc03920" providerId="AD" clId="Web-{C368CC8E-770F-F5EA-289A-E927160A8602}" dt="2026-02-12T21:06:58.506" v="840"/>
          <ac:spMkLst>
            <pc:docMk/>
            <pc:sldMk cId="2585676544" sldId="337"/>
            <ac:spMk id="8" creationId="{D231887E-33BF-AD30-ABA0-5D354878701E}"/>
          </ac:spMkLst>
        </pc:spChg>
      </pc:sldChg>
      <pc:sldChg chg="delSp modSp">
        <pc:chgData name="Drew Vincent" userId="S::drew.vincent@utsa.edu::841263cf-88fe-4faa-8a65-f133dcc03920" providerId="AD" clId="Web-{C368CC8E-770F-F5EA-289A-E927160A8602}" dt="2026-02-12T21:29:31.211" v="1286"/>
        <pc:sldMkLst>
          <pc:docMk/>
          <pc:sldMk cId="1067919684" sldId="338"/>
        </pc:sldMkLst>
        <pc:spChg chg="del">
          <ac:chgData name="Drew Vincent" userId="S::drew.vincent@utsa.edu::841263cf-88fe-4faa-8a65-f133dcc03920" providerId="AD" clId="Web-{C368CC8E-770F-F5EA-289A-E927160A8602}" dt="2026-02-12T21:07:00.318" v="841"/>
          <ac:spMkLst>
            <pc:docMk/>
            <pc:sldMk cId="1067919684" sldId="338"/>
            <ac:spMk id="5" creationId="{2AB0B81B-7637-C75C-4802-02849CBAB013}"/>
          </ac:spMkLst>
        </pc:spChg>
        <pc:picChg chg="mod">
          <ac:chgData name="Drew Vincent" userId="S::drew.vincent@utsa.edu::841263cf-88fe-4faa-8a65-f133dcc03920" providerId="AD" clId="Web-{C368CC8E-770F-F5EA-289A-E927160A8602}" dt="2026-02-12T21:29:31.211" v="1286"/>
          <ac:picMkLst>
            <pc:docMk/>
            <pc:sldMk cId="1067919684" sldId="338"/>
            <ac:picMk id="9" creationId="{20AA260E-0E47-053B-72DD-4E7D32C15B28}"/>
          </ac:picMkLst>
        </pc:picChg>
      </pc:sldChg>
      <pc:sldChg chg="delSp">
        <pc:chgData name="Drew Vincent" userId="S::drew.vincent@utsa.edu::841263cf-88fe-4faa-8a65-f133dcc03920" providerId="AD" clId="Web-{C368CC8E-770F-F5EA-289A-E927160A8602}" dt="2026-02-12T21:07:02.131" v="842"/>
        <pc:sldMkLst>
          <pc:docMk/>
          <pc:sldMk cId="3551390033" sldId="341"/>
        </pc:sldMkLst>
        <pc:spChg chg="del">
          <ac:chgData name="Drew Vincent" userId="S::drew.vincent@utsa.edu::841263cf-88fe-4faa-8a65-f133dcc03920" providerId="AD" clId="Web-{C368CC8E-770F-F5EA-289A-E927160A8602}" dt="2026-02-12T21:07:02.131" v="842"/>
          <ac:spMkLst>
            <pc:docMk/>
            <pc:sldMk cId="3551390033" sldId="341"/>
            <ac:spMk id="6" creationId="{86D22879-2395-AB69-03E7-C45B97C774C4}"/>
          </ac:spMkLst>
        </pc:spChg>
      </pc:sldChg>
      <pc:sldChg chg="delSp modSp ord">
        <pc:chgData name="Drew Vincent" userId="S::drew.vincent@utsa.edu::841263cf-88fe-4faa-8a65-f133dcc03920" providerId="AD" clId="Web-{C368CC8E-770F-F5EA-289A-E927160A8602}" dt="2026-02-12T21:29:22.586" v="1284"/>
        <pc:sldMkLst>
          <pc:docMk/>
          <pc:sldMk cId="2163876588" sldId="342"/>
        </pc:sldMkLst>
        <pc:spChg chg="del mod">
          <ac:chgData name="Drew Vincent" userId="S::drew.vincent@utsa.edu::841263cf-88fe-4faa-8a65-f133dcc03920" providerId="AD" clId="Web-{C368CC8E-770F-F5EA-289A-E927160A8602}" dt="2026-02-12T21:07:06.787" v="844"/>
          <ac:spMkLst>
            <pc:docMk/>
            <pc:sldMk cId="2163876588" sldId="342"/>
            <ac:spMk id="4" creationId="{45884B45-9936-30D5-C471-F5CA1F3E6A4C}"/>
          </ac:spMkLst>
        </pc:spChg>
        <pc:spChg chg="mod">
          <ac:chgData name="Drew Vincent" userId="S::drew.vincent@utsa.edu::841263cf-88fe-4faa-8a65-f133dcc03920" providerId="AD" clId="Web-{C368CC8E-770F-F5EA-289A-E927160A8602}" dt="2026-02-12T20:35:33.762" v="36" actId="20577"/>
          <ac:spMkLst>
            <pc:docMk/>
            <pc:sldMk cId="2163876588" sldId="342"/>
            <ac:spMk id="8" creationId="{9F1FB1F7-DAF8-0E1D-9BBA-260B95C78F4C}"/>
          </ac:spMkLst>
        </pc:spChg>
        <pc:picChg chg="mod">
          <ac:chgData name="Drew Vincent" userId="S::drew.vincent@utsa.edu::841263cf-88fe-4faa-8a65-f133dcc03920" providerId="AD" clId="Web-{C368CC8E-770F-F5EA-289A-E927160A8602}" dt="2026-02-12T21:29:22.586" v="1284"/>
          <ac:picMkLst>
            <pc:docMk/>
            <pc:sldMk cId="2163876588" sldId="342"/>
            <ac:picMk id="2" creationId="{AEFCB7C9-FFF9-FE7E-66E2-03844F6C1387}"/>
          </ac:picMkLst>
        </pc:picChg>
      </pc:sldChg>
      <pc:sldChg chg="ord">
        <pc:chgData name="Drew Vincent" userId="S::drew.vincent@utsa.edu::841263cf-88fe-4faa-8a65-f133dcc03920" providerId="AD" clId="Web-{C368CC8E-770F-F5EA-289A-E927160A8602}" dt="2026-02-12T20:38:43.733" v="59"/>
        <pc:sldMkLst>
          <pc:docMk/>
          <pc:sldMk cId="2350155950" sldId="343"/>
        </pc:sldMkLst>
      </pc:sldChg>
      <pc:sldChg chg="addSp delSp modSp">
        <pc:chgData name="Drew Vincent" userId="S::drew.vincent@utsa.edu::841263cf-88fe-4faa-8a65-f133dcc03920" providerId="AD" clId="Web-{C368CC8E-770F-F5EA-289A-E927160A8602}" dt="2026-02-12T21:29:40.899" v="1288"/>
        <pc:sldMkLst>
          <pc:docMk/>
          <pc:sldMk cId="1610895135" sldId="344"/>
        </pc:sldMkLst>
        <pc:spChg chg="del">
          <ac:chgData name="Drew Vincent" userId="S::drew.vincent@utsa.edu::841263cf-88fe-4faa-8a65-f133dcc03920" providerId="AD" clId="Web-{C368CC8E-770F-F5EA-289A-E927160A8602}" dt="2026-02-12T21:06:56.990" v="839"/>
          <ac:spMkLst>
            <pc:docMk/>
            <pc:sldMk cId="1610895135" sldId="344"/>
            <ac:spMk id="2" creationId="{065B1065-F14A-4F02-A5F9-1651BE4E69DC}"/>
          </ac:spMkLst>
        </pc:spChg>
        <pc:spChg chg="add mod">
          <ac:chgData name="Drew Vincent" userId="S::drew.vincent@utsa.edu::841263cf-88fe-4faa-8a65-f133dcc03920" providerId="AD" clId="Web-{C368CC8E-770F-F5EA-289A-E927160A8602}" dt="2026-02-12T20:31:38.139" v="29" actId="20577"/>
          <ac:spMkLst>
            <pc:docMk/>
            <pc:sldMk cId="1610895135" sldId="344"/>
            <ac:spMk id="4" creationId="{52B58242-12D1-7D27-EC4F-A0D43D33722B}"/>
          </ac:spMkLst>
        </pc:spChg>
        <pc:spChg chg="del mod">
          <ac:chgData name="Drew Vincent" userId="S::drew.vincent@utsa.edu::841263cf-88fe-4faa-8a65-f133dcc03920" providerId="AD" clId="Web-{C368CC8E-770F-F5EA-289A-E927160A8602}" dt="2026-02-12T20:31:30.779" v="23"/>
          <ac:spMkLst>
            <pc:docMk/>
            <pc:sldMk cId="1610895135" sldId="344"/>
            <ac:spMk id="8" creationId="{009F49EE-8669-B940-1E11-CB5E7EB9EE5E}"/>
          </ac:spMkLst>
        </pc:spChg>
        <pc:picChg chg="mod">
          <ac:chgData name="Drew Vincent" userId="S::drew.vincent@utsa.edu::841263cf-88fe-4faa-8a65-f133dcc03920" providerId="AD" clId="Web-{C368CC8E-770F-F5EA-289A-E927160A8602}" dt="2026-02-12T21:29:40.899" v="1288"/>
          <ac:picMkLst>
            <pc:docMk/>
            <pc:sldMk cId="1610895135" sldId="344"/>
            <ac:picMk id="9" creationId="{C3E584F3-06BC-D343-5BEA-F7489D856E36}"/>
          </ac:picMkLst>
        </pc:picChg>
      </pc:sldChg>
      <pc:sldChg chg="delSp modSp modNotes">
        <pc:chgData name="Drew Vincent" userId="S::drew.vincent@utsa.edu::841263cf-88fe-4faa-8a65-f133dcc03920" providerId="AD" clId="Web-{C368CC8E-770F-F5EA-289A-E927160A8602}" dt="2026-02-12T21:07:08.725" v="845"/>
        <pc:sldMkLst>
          <pc:docMk/>
          <pc:sldMk cId="2671814268" sldId="345"/>
        </pc:sldMkLst>
        <pc:spChg chg="del">
          <ac:chgData name="Drew Vincent" userId="S::drew.vincent@utsa.edu::841263cf-88fe-4faa-8a65-f133dcc03920" providerId="AD" clId="Web-{C368CC8E-770F-F5EA-289A-E927160A8602}" dt="2026-02-12T21:07:08.725" v="845"/>
          <ac:spMkLst>
            <pc:docMk/>
            <pc:sldMk cId="2671814268" sldId="345"/>
            <ac:spMk id="2" creationId="{9FD7B5E5-2AD7-010E-BAAD-ED405CECBCDF}"/>
          </ac:spMkLst>
        </pc:spChg>
        <pc:spChg chg="mod">
          <ac:chgData name="Drew Vincent" userId="S::drew.vincent@utsa.edu::841263cf-88fe-4faa-8a65-f133dcc03920" providerId="AD" clId="Web-{C368CC8E-770F-F5EA-289A-E927160A8602}" dt="2026-02-12T20:37:57.217" v="55" actId="20577"/>
          <ac:spMkLst>
            <pc:docMk/>
            <pc:sldMk cId="2671814268" sldId="345"/>
            <ac:spMk id="8" creationId="{0FD62BE3-043B-E28E-D0F1-B9007082E432}"/>
          </ac:spMkLst>
        </pc:spChg>
      </pc:sldChg>
      <pc:sldChg chg="delSp">
        <pc:chgData name="Drew Vincent" userId="S::drew.vincent@utsa.edu::841263cf-88fe-4faa-8a65-f133dcc03920" providerId="AD" clId="Web-{C368CC8E-770F-F5EA-289A-E927160A8602}" dt="2026-02-12T21:07:11.850" v="846"/>
        <pc:sldMkLst>
          <pc:docMk/>
          <pc:sldMk cId="575577478" sldId="348"/>
        </pc:sldMkLst>
        <pc:spChg chg="del">
          <ac:chgData name="Drew Vincent" userId="S::drew.vincent@utsa.edu::841263cf-88fe-4faa-8a65-f133dcc03920" providerId="AD" clId="Web-{C368CC8E-770F-F5EA-289A-E927160A8602}" dt="2026-02-12T21:07:11.850" v="846"/>
          <ac:spMkLst>
            <pc:docMk/>
            <pc:sldMk cId="575577478" sldId="348"/>
            <ac:spMk id="5" creationId="{5E01D43F-EFF1-E93C-02D9-F263FA032C4E}"/>
          </ac:spMkLst>
        </pc:spChg>
      </pc:sldChg>
      <pc:sldChg chg="delSp ord">
        <pc:chgData name="Drew Vincent" userId="S::drew.vincent@utsa.edu::841263cf-88fe-4faa-8a65-f133dcc03920" providerId="AD" clId="Web-{C368CC8E-770F-F5EA-289A-E927160A8602}" dt="2026-02-12T21:07:30.194" v="850"/>
        <pc:sldMkLst>
          <pc:docMk/>
          <pc:sldMk cId="3098962460" sldId="349"/>
        </pc:sldMkLst>
        <pc:spChg chg="del">
          <ac:chgData name="Drew Vincent" userId="S::drew.vincent@utsa.edu::841263cf-88fe-4faa-8a65-f133dcc03920" providerId="AD" clId="Web-{C368CC8E-770F-F5EA-289A-E927160A8602}" dt="2026-02-12T21:07:18.178" v="849"/>
          <ac:spMkLst>
            <pc:docMk/>
            <pc:sldMk cId="3098962460" sldId="349"/>
            <ac:spMk id="7" creationId="{8C56F871-3F1B-A27C-DC19-4AAC8BE3A45A}"/>
          </ac:spMkLst>
        </pc:spChg>
      </pc:sldChg>
      <pc:sldChg chg="del">
        <pc:chgData name="Drew Vincent" userId="S::drew.vincent@utsa.edu::841263cf-88fe-4faa-8a65-f133dcc03920" providerId="AD" clId="Web-{C368CC8E-770F-F5EA-289A-E927160A8602}" dt="2026-02-12T20:36:46.983" v="38"/>
        <pc:sldMkLst>
          <pc:docMk/>
          <pc:sldMk cId="332897536" sldId="351"/>
        </pc:sldMkLst>
      </pc:sldChg>
      <pc:sldChg chg="delSp">
        <pc:chgData name="Drew Vincent" userId="S::drew.vincent@utsa.edu::841263cf-88fe-4faa-8a65-f133dcc03920" providerId="AD" clId="Web-{C368CC8E-770F-F5EA-289A-E927160A8602}" dt="2026-02-12T21:07:16.412" v="848"/>
        <pc:sldMkLst>
          <pc:docMk/>
          <pc:sldMk cId="2714511679" sldId="354"/>
        </pc:sldMkLst>
        <pc:spChg chg="del">
          <ac:chgData name="Drew Vincent" userId="S::drew.vincent@utsa.edu::841263cf-88fe-4faa-8a65-f133dcc03920" providerId="AD" clId="Web-{C368CC8E-770F-F5EA-289A-E927160A8602}" dt="2026-02-12T21:07:16.412" v="848"/>
          <ac:spMkLst>
            <pc:docMk/>
            <pc:sldMk cId="2714511679" sldId="354"/>
            <ac:spMk id="5" creationId="{630C0FC9-BF87-8C32-16FD-41C029845466}"/>
          </ac:spMkLst>
        </pc:spChg>
      </pc:sldChg>
      <pc:sldChg chg="delSp">
        <pc:chgData name="Drew Vincent" userId="S::drew.vincent@utsa.edu::841263cf-88fe-4faa-8a65-f133dcc03920" providerId="AD" clId="Web-{C368CC8E-770F-F5EA-289A-E927160A8602}" dt="2026-02-12T21:07:13.975" v="847"/>
        <pc:sldMkLst>
          <pc:docMk/>
          <pc:sldMk cId="9925256" sldId="356"/>
        </pc:sldMkLst>
        <pc:spChg chg="del">
          <ac:chgData name="Drew Vincent" userId="S::drew.vincent@utsa.edu::841263cf-88fe-4faa-8a65-f133dcc03920" providerId="AD" clId="Web-{C368CC8E-770F-F5EA-289A-E927160A8602}" dt="2026-02-12T21:07:13.975" v="847"/>
          <ac:spMkLst>
            <pc:docMk/>
            <pc:sldMk cId="9925256" sldId="356"/>
            <ac:spMk id="5" creationId="{53FDF225-2389-E239-D16F-D6FE8B0FE001}"/>
          </ac:spMkLst>
        </pc:spChg>
      </pc:sldChg>
      <pc:sldChg chg="del ord">
        <pc:chgData name="Drew Vincent" userId="S::drew.vincent@utsa.edu::841263cf-88fe-4faa-8a65-f133dcc03920" providerId="AD" clId="Web-{C368CC8E-770F-F5EA-289A-E927160A8602}" dt="2026-02-12T20:44:44.957" v="184"/>
        <pc:sldMkLst>
          <pc:docMk/>
          <pc:sldMk cId="3405022660" sldId="357"/>
        </pc:sldMkLst>
      </pc:sldChg>
      <pc:sldChg chg="addSp delSp modSp mod ord modClrScheme chgLayout modNotes">
        <pc:chgData name="Drew Vincent" userId="S::drew.vincent@utsa.edu::841263cf-88fe-4faa-8a65-f133dcc03920" providerId="AD" clId="Web-{C368CC8E-770F-F5EA-289A-E927160A8602}" dt="2026-02-12T21:06:47.693" v="836"/>
        <pc:sldMkLst>
          <pc:docMk/>
          <pc:sldMk cId="69048715" sldId="358"/>
        </pc:sldMkLst>
        <pc:spChg chg="del mod ord">
          <ac:chgData name="Drew Vincent" userId="S::drew.vincent@utsa.edu::841263cf-88fe-4faa-8a65-f133dcc03920" providerId="AD" clId="Web-{C368CC8E-770F-F5EA-289A-E927160A8602}" dt="2026-02-12T20:41:05.250" v="85"/>
          <ac:spMkLst>
            <pc:docMk/>
            <pc:sldMk cId="69048715" sldId="358"/>
            <ac:spMk id="2" creationId="{16505707-E933-DA21-41AF-9B0555FB2D38}"/>
          </ac:spMkLst>
        </pc:spChg>
        <pc:spChg chg="del mod ord">
          <ac:chgData name="Drew Vincent" userId="S::drew.vincent@utsa.edu::841263cf-88fe-4faa-8a65-f133dcc03920" providerId="AD" clId="Web-{C368CC8E-770F-F5EA-289A-E927160A8602}" dt="2026-02-12T20:41:06.922" v="86"/>
          <ac:spMkLst>
            <pc:docMk/>
            <pc:sldMk cId="69048715" sldId="358"/>
            <ac:spMk id="4" creationId="{DDB7DB63-175C-7A3A-ACDE-2E41713AF6FF}"/>
          </ac:spMkLst>
        </pc:spChg>
        <pc:spChg chg="add mod">
          <ac:chgData name="Drew Vincent" userId="S::drew.vincent@utsa.edu::841263cf-88fe-4faa-8a65-f133dcc03920" providerId="AD" clId="Web-{C368CC8E-770F-F5EA-289A-E927160A8602}" dt="2026-02-12T20:42:22.502" v="117" actId="20577"/>
          <ac:spMkLst>
            <pc:docMk/>
            <pc:sldMk cId="69048715" sldId="358"/>
            <ac:spMk id="5" creationId="{07BD55D4-C9BE-2490-0C78-AF64507E03D1}"/>
          </ac:spMkLst>
        </pc:spChg>
        <pc:spChg chg="add del mod">
          <ac:chgData name="Drew Vincent" userId="S::drew.vincent@utsa.edu::841263cf-88fe-4faa-8a65-f133dcc03920" providerId="AD" clId="Web-{C368CC8E-770F-F5EA-289A-E927160A8602}" dt="2026-02-12T20:43:29.691" v="169"/>
          <ac:spMkLst>
            <pc:docMk/>
            <pc:sldMk cId="69048715" sldId="358"/>
            <ac:spMk id="6" creationId="{90486807-0F6D-72AA-43F6-538FDA985199}"/>
          </ac:spMkLst>
        </pc:spChg>
        <pc:spChg chg="del mod ord">
          <ac:chgData name="Drew Vincent" userId="S::drew.vincent@utsa.edu::841263cf-88fe-4faa-8a65-f133dcc03920" providerId="AD" clId="Web-{C368CC8E-770F-F5EA-289A-E927160A8602}" dt="2026-02-12T20:43:25.582" v="165"/>
          <ac:spMkLst>
            <pc:docMk/>
            <pc:sldMk cId="69048715" sldId="358"/>
            <ac:spMk id="7" creationId="{544BAAB0-5E17-4B49-DE89-15B7D4FF9CFE}"/>
          </ac:spMkLst>
        </pc:spChg>
        <pc:spChg chg="add mod">
          <ac:chgData name="Drew Vincent" userId="S::drew.vincent@utsa.edu::841263cf-88fe-4faa-8a65-f133dcc03920" providerId="AD" clId="Web-{C368CC8E-770F-F5EA-289A-E927160A8602}" dt="2026-02-12T20:49:53.100" v="338" actId="1076"/>
          <ac:spMkLst>
            <pc:docMk/>
            <pc:sldMk cId="69048715" sldId="358"/>
            <ac:spMk id="8" creationId="{1B32F701-5E1C-E4EA-2C21-6B8E5CEFD941}"/>
          </ac:spMkLst>
        </pc:spChg>
        <pc:spChg chg="add del">
          <ac:chgData name="Drew Vincent" userId="S::drew.vincent@utsa.edu::841263cf-88fe-4faa-8a65-f133dcc03920" providerId="AD" clId="Web-{C368CC8E-770F-F5EA-289A-E927160A8602}" dt="2026-02-12T21:06:47.693" v="836"/>
          <ac:spMkLst>
            <pc:docMk/>
            <pc:sldMk cId="69048715" sldId="358"/>
            <ac:spMk id="10" creationId="{0BD057E0-8ABB-E752-BB67-6C7D1BC6D58B}"/>
          </ac:spMkLst>
        </pc:spChg>
      </pc:sldChg>
      <pc:sldChg chg="modSp del">
        <pc:chgData name="Drew Vincent" userId="S::drew.vincent@utsa.edu::841263cf-88fe-4faa-8a65-f133dcc03920" providerId="AD" clId="Web-{C368CC8E-770F-F5EA-289A-E927160A8602}" dt="2026-02-12T20:49:33.600" v="337"/>
        <pc:sldMkLst>
          <pc:docMk/>
          <pc:sldMk cId="2374425649" sldId="359"/>
        </pc:sldMkLst>
        <pc:spChg chg="mod">
          <ac:chgData name="Drew Vincent" userId="S::drew.vincent@utsa.edu::841263cf-88fe-4faa-8a65-f133dcc03920" providerId="AD" clId="Web-{C368CC8E-770F-F5EA-289A-E927160A8602}" dt="2026-02-12T20:46:44.145" v="247" actId="20577"/>
          <ac:spMkLst>
            <pc:docMk/>
            <pc:sldMk cId="2374425649" sldId="359"/>
            <ac:spMk id="7" creationId="{F76EB045-B43A-2F32-5449-166E4F1238BE}"/>
          </ac:spMkLst>
        </pc:spChg>
      </pc:sldChg>
      <pc:sldChg chg="modSp del">
        <pc:chgData name="Drew Vincent" userId="S::drew.vincent@utsa.edu::841263cf-88fe-4faa-8a65-f133dcc03920" providerId="AD" clId="Web-{C368CC8E-770F-F5EA-289A-E927160A8602}" dt="2026-02-12T20:53:56.604" v="530"/>
        <pc:sldMkLst>
          <pc:docMk/>
          <pc:sldMk cId="474909476" sldId="360"/>
        </pc:sldMkLst>
        <pc:spChg chg="mod">
          <ac:chgData name="Drew Vincent" userId="S::drew.vincent@utsa.edu::841263cf-88fe-4faa-8a65-f133dcc03920" providerId="AD" clId="Web-{C368CC8E-770F-F5EA-289A-E927160A8602}" dt="2026-02-12T20:50:34.038" v="363" actId="20577"/>
          <ac:spMkLst>
            <pc:docMk/>
            <pc:sldMk cId="474909476" sldId="360"/>
            <ac:spMk id="7" creationId="{451B080E-32BF-5911-B3E7-FD3CBAE819B0}"/>
          </ac:spMkLst>
        </pc:spChg>
      </pc:sldChg>
      <pc:sldChg chg="modSp del">
        <pc:chgData name="Drew Vincent" userId="S::drew.vincent@utsa.edu::841263cf-88fe-4faa-8a65-f133dcc03920" providerId="AD" clId="Web-{C368CC8E-770F-F5EA-289A-E927160A8602}" dt="2026-02-12T20:53:56.604" v="529"/>
        <pc:sldMkLst>
          <pc:docMk/>
          <pc:sldMk cId="2715182655" sldId="361"/>
        </pc:sldMkLst>
        <pc:spChg chg="mod">
          <ac:chgData name="Drew Vincent" userId="S::drew.vincent@utsa.edu::841263cf-88fe-4faa-8a65-f133dcc03920" providerId="AD" clId="Web-{C368CC8E-770F-F5EA-289A-E927160A8602}" dt="2026-02-12T20:51:16.992" v="395" actId="20577"/>
          <ac:spMkLst>
            <pc:docMk/>
            <pc:sldMk cId="2715182655" sldId="361"/>
            <ac:spMk id="7" creationId="{EA2706FC-B143-19B9-F503-004D7C8F449D}"/>
          </ac:spMkLst>
        </pc:spChg>
      </pc:sldChg>
      <pc:sldChg chg="modSp del modNotes">
        <pc:chgData name="Drew Vincent" userId="S::drew.vincent@utsa.edu::841263cf-88fe-4faa-8a65-f133dcc03920" providerId="AD" clId="Web-{C368CC8E-770F-F5EA-289A-E927160A8602}" dt="2026-02-12T21:03:04.549" v="757"/>
        <pc:sldMkLst>
          <pc:docMk/>
          <pc:sldMk cId="20091032" sldId="362"/>
        </pc:sldMkLst>
        <pc:spChg chg="mod">
          <ac:chgData name="Drew Vincent" userId="S::drew.vincent@utsa.edu::841263cf-88fe-4faa-8a65-f133dcc03920" providerId="AD" clId="Web-{C368CC8E-770F-F5EA-289A-E927160A8602}" dt="2026-02-12T21:00:12.935" v="715" actId="20577"/>
          <ac:spMkLst>
            <pc:docMk/>
            <pc:sldMk cId="20091032" sldId="362"/>
            <ac:spMk id="7" creationId="{9B9E6333-8261-0A91-2D00-B4E12B5190D4}"/>
          </ac:spMkLst>
        </pc:spChg>
      </pc:sldChg>
      <pc:sldChg chg="delSp modSp del modNotes">
        <pc:chgData name="Drew Vincent" userId="S::drew.vincent@utsa.edu::841263cf-88fe-4faa-8a65-f133dcc03920" providerId="AD" clId="Web-{C368CC8E-770F-F5EA-289A-E927160A8602}" dt="2026-02-12T21:06:09.332" v="827"/>
        <pc:sldMkLst>
          <pc:docMk/>
          <pc:sldMk cId="1695582017" sldId="363"/>
        </pc:sldMkLst>
        <pc:spChg chg="del mod">
          <ac:chgData name="Drew Vincent" userId="S::drew.vincent@utsa.edu::841263cf-88fe-4faa-8a65-f133dcc03920" providerId="AD" clId="Web-{C368CC8E-770F-F5EA-289A-E927160A8602}" dt="2026-02-12T21:04:26.035" v="784"/>
          <ac:spMkLst>
            <pc:docMk/>
            <pc:sldMk cId="1695582017" sldId="363"/>
            <ac:spMk id="3" creationId="{451FB3AE-0A4D-1E20-1827-56856CE928DC}"/>
          </ac:spMkLst>
        </pc:spChg>
        <pc:spChg chg="mod">
          <ac:chgData name="Drew Vincent" userId="S::drew.vincent@utsa.edu::841263cf-88fe-4faa-8a65-f133dcc03920" providerId="AD" clId="Web-{C368CC8E-770F-F5EA-289A-E927160A8602}" dt="2026-02-12T21:04:04.175" v="770" actId="20577"/>
          <ac:spMkLst>
            <pc:docMk/>
            <pc:sldMk cId="1695582017" sldId="363"/>
            <ac:spMk id="7" creationId="{4BEEDE52-93AE-6D0B-66E6-5ACB5F1A7318}"/>
          </ac:spMkLst>
        </pc:spChg>
      </pc:sldChg>
      <pc:sldChg chg="del">
        <pc:chgData name="Drew Vincent" userId="S::drew.vincent@utsa.edu::841263cf-88fe-4faa-8a65-f133dcc03920" providerId="AD" clId="Web-{C368CC8E-770F-F5EA-289A-E927160A8602}" dt="2026-02-12T21:06:21.755" v="834"/>
        <pc:sldMkLst>
          <pc:docMk/>
          <pc:sldMk cId="2073818059" sldId="364"/>
        </pc:sldMkLst>
      </pc:sldChg>
      <pc:sldChg chg="addSp delSp modSp del modNotes">
        <pc:chgData name="Drew Vincent" userId="S::drew.vincent@utsa.edu::841263cf-88fe-4faa-8a65-f133dcc03920" providerId="AD" clId="Web-{C368CC8E-770F-F5EA-289A-E927160A8602}" dt="2026-02-12T21:11:02.764" v="913"/>
        <pc:sldMkLst>
          <pc:docMk/>
          <pc:sldMk cId="1861314023" sldId="365"/>
        </pc:sldMkLst>
        <pc:spChg chg="mod">
          <ac:chgData name="Drew Vincent" userId="S::drew.vincent@utsa.edu::841263cf-88fe-4faa-8a65-f133dcc03920" providerId="AD" clId="Web-{C368CC8E-770F-F5EA-289A-E927160A8602}" dt="2026-02-12T21:09:53.102" v="891" actId="20577"/>
          <ac:spMkLst>
            <pc:docMk/>
            <pc:sldMk cId="1861314023" sldId="365"/>
            <ac:spMk id="4" creationId="{188F5D91-7B61-2ED8-376D-486C919647EA}"/>
          </ac:spMkLst>
        </pc:spChg>
        <pc:spChg chg="add mod">
          <ac:chgData name="Drew Vincent" userId="S::drew.vincent@utsa.edu::841263cf-88fe-4faa-8a65-f133dcc03920" providerId="AD" clId="Web-{C368CC8E-770F-F5EA-289A-E927160A8602}" dt="2026-02-12T21:10:26.041" v="901"/>
          <ac:spMkLst>
            <pc:docMk/>
            <pc:sldMk cId="1861314023" sldId="365"/>
            <ac:spMk id="5" creationId="{2E2ABCCF-2BF2-70D8-6798-9DCB258CF832}"/>
          </ac:spMkLst>
        </pc:spChg>
        <pc:picChg chg="del">
          <ac:chgData name="Drew Vincent" userId="S::drew.vincent@utsa.edu::841263cf-88fe-4faa-8a65-f133dcc03920" providerId="AD" clId="Web-{C368CC8E-770F-F5EA-289A-E927160A8602}" dt="2026-02-12T21:10:26.041" v="901"/>
          <ac:picMkLst>
            <pc:docMk/>
            <pc:sldMk cId="1861314023" sldId="365"/>
            <ac:picMk id="7" creationId="{89F8D592-BBC9-EC57-4BAF-950AB30992AA}"/>
          </ac:picMkLst>
        </pc:picChg>
      </pc:sldChg>
      <pc:sldChg chg="addSp delSp modSp del modNotes">
        <pc:chgData name="Drew Vincent" userId="S::drew.vincent@utsa.edu::841263cf-88fe-4faa-8a65-f133dcc03920" providerId="AD" clId="Web-{C368CC8E-770F-F5EA-289A-E927160A8602}" dt="2026-02-12T21:14:44.854" v="994"/>
        <pc:sldMkLst>
          <pc:docMk/>
          <pc:sldMk cId="705200414" sldId="366"/>
        </pc:sldMkLst>
        <pc:spChg chg="mod">
          <ac:chgData name="Drew Vincent" userId="S::drew.vincent@utsa.edu::841263cf-88fe-4faa-8a65-f133dcc03920" providerId="AD" clId="Web-{C368CC8E-770F-F5EA-289A-E927160A8602}" dt="2026-02-12T21:14:17.603" v="985" actId="20577"/>
          <ac:spMkLst>
            <pc:docMk/>
            <pc:sldMk cId="705200414" sldId="366"/>
            <ac:spMk id="4" creationId="{E49F0528-D7F1-4713-724D-61219D3E8775}"/>
          </ac:spMkLst>
        </pc:spChg>
        <pc:spChg chg="add mod">
          <ac:chgData name="Drew Vincent" userId="S::drew.vincent@utsa.edu::841263cf-88fe-4faa-8a65-f133dcc03920" providerId="AD" clId="Web-{C368CC8E-770F-F5EA-289A-E927160A8602}" dt="2026-02-12T21:14:03.244" v="978"/>
          <ac:spMkLst>
            <pc:docMk/>
            <pc:sldMk cId="705200414" sldId="366"/>
            <ac:spMk id="5" creationId="{667049D4-4C71-E091-5F49-7C8F83E9A6CF}"/>
          </ac:spMkLst>
        </pc:spChg>
        <pc:picChg chg="del">
          <ac:chgData name="Drew Vincent" userId="S::drew.vincent@utsa.edu::841263cf-88fe-4faa-8a65-f133dcc03920" providerId="AD" clId="Web-{C368CC8E-770F-F5EA-289A-E927160A8602}" dt="2026-02-12T21:14:03.244" v="978"/>
          <ac:picMkLst>
            <pc:docMk/>
            <pc:sldMk cId="705200414" sldId="366"/>
            <ac:picMk id="7" creationId="{1E5C98AA-A54F-FA22-C1B5-D5DEC3F37A65}"/>
          </ac:picMkLst>
        </pc:picChg>
      </pc:sldChg>
      <pc:sldChg chg="delSp modSp del modNotes">
        <pc:chgData name="Drew Vincent" userId="S::drew.vincent@utsa.edu::841263cf-88fe-4faa-8a65-f133dcc03920" providerId="AD" clId="Web-{C368CC8E-770F-F5EA-289A-E927160A8602}" dt="2026-02-12T21:12:42.115" v="955"/>
        <pc:sldMkLst>
          <pc:docMk/>
          <pc:sldMk cId="4074068613" sldId="367"/>
        </pc:sldMkLst>
        <pc:spChg chg="mod">
          <ac:chgData name="Drew Vincent" userId="S::drew.vincent@utsa.edu::841263cf-88fe-4faa-8a65-f133dcc03920" providerId="AD" clId="Web-{C368CC8E-770F-F5EA-289A-E927160A8602}" dt="2026-02-12T21:12:14.583" v="945" actId="20577"/>
          <ac:spMkLst>
            <pc:docMk/>
            <pc:sldMk cId="4074068613" sldId="367"/>
            <ac:spMk id="4" creationId="{E6370461-FDA9-BA4D-4A8E-BAF1066ABE06}"/>
          </ac:spMkLst>
        </pc:spChg>
        <pc:picChg chg="del">
          <ac:chgData name="Drew Vincent" userId="S::drew.vincent@utsa.edu::841263cf-88fe-4faa-8a65-f133dcc03920" providerId="AD" clId="Web-{C368CC8E-770F-F5EA-289A-E927160A8602}" dt="2026-02-12T21:12:23.771" v="949"/>
          <ac:picMkLst>
            <pc:docMk/>
            <pc:sldMk cId="4074068613" sldId="367"/>
            <ac:picMk id="3" creationId="{CD1277B3-48FA-B773-6DEF-7C1622CE2354}"/>
          </ac:picMkLst>
        </pc:picChg>
      </pc:sldChg>
      <pc:sldChg chg="addSp delSp modSp del modNotes">
        <pc:chgData name="Drew Vincent" userId="S::drew.vincent@utsa.edu::841263cf-88fe-4faa-8a65-f133dcc03920" providerId="AD" clId="Web-{C368CC8E-770F-F5EA-289A-E927160A8602}" dt="2026-02-12T21:12:01.550" v="938"/>
        <pc:sldMkLst>
          <pc:docMk/>
          <pc:sldMk cId="2745237551" sldId="368"/>
        </pc:sldMkLst>
        <pc:spChg chg="add mod">
          <ac:chgData name="Drew Vincent" userId="S::drew.vincent@utsa.edu::841263cf-88fe-4faa-8a65-f133dcc03920" providerId="AD" clId="Web-{C368CC8E-770F-F5EA-289A-E927160A8602}" dt="2026-02-12T21:11:41.174" v="930"/>
          <ac:spMkLst>
            <pc:docMk/>
            <pc:sldMk cId="2745237551" sldId="368"/>
            <ac:spMk id="5" creationId="{C4930845-7060-7B46-285D-919DE384AEE4}"/>
          </ac:spMkLst>
        </pc:spChg>
        <pc:picChg chg="del">
          <ac:chgData name="Drew Vincent" userId="S::drew.vincent@utsa.edu::841263cf-88fe-4faa-8a65-f133dcc03920" providerId="AD" clId="Web-{C368CC8E-770F-F5EA-289A-E927160A8602}" dt="2026-02-12T21:11:41.174" v="930"/>
          <ac:picMkLst>
            <pc:docMk/>
            <pc:sldMk cId="2745237551" sldId="368"/>
            <ac:picMk id="7" creationId="{3041269F-485C-6F4A-7746-EDAECA484B26}"/>
          </ac:picMkLst>
        </pc:picChg>
      </pc:sldChg>
      <pc:sldChg chg="addSp delSp modSp del modNotes">
        <pc:chgData name="Drew Vincent" userId="S::drew.vincent@utsa.edu::841263cf-88fe-4faa-8a65-f133dcc03920" providerId="AD" clId="Web-{C368CC8E-770F-F5EA-289A-E927160A8602}" dt="2026-02-12T21:13:50.524" v="976"/>
        <pc:sldMkLst>
          <pc:docMk/>
          <pc:sldMk cId="2428755771" sldId="369"/>
        </pc:sldMkLst>
        <pc:spChg chg="mod">
          <ac:chgData name="Drew Vincent" userId="S::drew.vincent@utsa.edu::841263cf-88fe-4faa-8a65-f133dcc03920" providerId="AD" clId="Web-{C368CC8E-770F-F5EA-289A-E927160A8602}" dt="2026-02-12T21:13:08.617" v="962" actId="20577"/>
          <ac:spMkLst>
            <pc:docMk/>
            <pc:sldMk cId="2428755771" sldId="369"/>
            <ac:spMk id="4" creationId="{BD9DB496-DD12-BDC2-2CD2-431BF5E62876}"/>
          </ac:spMkLst>
        </pc:spChg>
        <pc:spChg chg="add mod">
          <ac:chgData name="Drew Vincent" userId="S::drew.vincent@utsa.edu::841263cf-88fe-4faa-8a65-f133dcc03920" providerId="AD" clId="Web-{C368CC8E-770F-F5EA-289A-E927160A8602}" dt="2026-02-12T21:12:47.194" v="956"/>
          <ac:spMkLst>
            <pc:docMk/>
            <pc:sldMk cId="2428755771" sldId="369"/>
            <ac:spMk id="5" creationId="{147EAC7B-A409-4903-A17B-C444C33B8A57}"/>
          </ac:spMkLst>
        </pc:spChg>
        <pc:picChg chg="del">
          <ac:chgData name="Drew Vincent" userId="S::drew.vincent@utsa.edu::841263cf-88fe-4faa-8a65-f133dcc03920" providerId="AD" clId="Web-{C368CC8E-770F-F5EA-289A-E927160A8602}" dt="2026-02-12T21:12:47.194" v="956"/>
          <ac:picMkLst>
            <pc:docMk/>
            <pc:sldMk cId="2428755771" sldId="369"/>
            <ac:picMk id="7" creationId="{0922AEAC-5892-5EB0-94D0-5B6A7266BA72}"/>
          </ac:picMkLst>
        </pc:picChg>
      </pc:sldChg>
      <pc:sldChg chg="del">
        <pc:chgData name="Drew Vincent" userId="S::drew.vincent@utsa.edu::841263cf-88fe-4faa-8a65-f133dcc03920" providerId="AD" clId="Web-{C368CC8E-770F-F5EA-289A-E927160A8602}" dt="2026-02-12T21:15:36.575" v="1023"/>
        <pc:sldMkLst>
          <pc:docMk/>
          <pc:sldMk cId="998752510" sldId="370"/>
        </pc:sldMkLst>
      </pc:sldChg>
      <pc:sldChg chg="modSp del">
        <pc:chgData name="Drew Vincent" userId="S::drew.vincent@utsa.edu::841263cf-88fe-4faa-8a65-f133dcc03920" providerId="AD" clId="Web-{C368CC8E-770F-F5EA-289A-E927160A8602}" dt="2026-02-12T21:19:08.564" v="1074"/>
        <pc:sldMkLst>
          <pc:docMk/>
          <pc:sldMk cId="540052871" sldId="371"/>
        </pc:sldMkLst>
        <pc:spChg chg="mod">
          <ac:chgData name="Drew Vincent" userId="S::drew.vincent@utsa.edu::841263cf-88fe-4faa-8a65-f133dcc03920" providerId="AD" clId="Web-{C368CC8E-770F-F5EA-289A-E927160A8602}" dt="2026-02-12T21:18:57.610" v="1070" actId="20577"/>
          <ac:spMkLst>
            <pc:docMk/>
            <pc:sldMk cId="540052871" sldId="371"/>
            <ac:spMk id="9" creationId="{24C8547F-8812-83D5-C91D-2FF0880823A2}"/>
          </ac:spMkLst>
        </pc:spChg>
      </pc:sldChg>
      <pc:sldChg chg="del">
        <pc:chgData name="Drew Vincent" userId="S::drew.vincent@utsa.edu::841263cf-88fe-4faa-8a65-f133dcc03920" providerId="AD" clId="Web-{C368CC8E-770F-F5EA-289A-E927160A8602}" dt="2026-02-12T21:20:07.548" v="1105"/>
        <pc:sldMkLst>
          <pc:docMk/>
          <pc:sldMk cId="2226202371" sldId="372"/>
        </pc:sldMkLst>
      </pc:sldChg>
      <pc:sldChg chg="del">
        <pc:chgData name="Drew Vincent" userId="S::drew.vincent@utsa.edu::841263cf-88fe-4faa-8a65-f133dcc03920" providerId="AD" clId="Web-{C368CC8E-770F-F5EA-289A-E927160A8602}" dt="2026-02-12T21:26:43.346" v="1245"/>
        <pc:sldMkLst>
          <pc:docMk/>
          <pc:sldMk cId="1213667689" sldId="373"/>
        </pc:sldMkLst>
      </pc:sldChg>
      <pc:sldChg chg="del">
        <pc:chgData name="Drew Vincent" userId="S::drew.vincent@utsa.edu::841263cf-88fe-4faa-8a65-f133dcc03920" providerId="AD" clId="Web-{C368CC8E-770F-F5EA-289A-E927160A8602}" dt="2026-02-12T21:28:12.849" v="1280"/>
        <pc:sldMkLst>
          <pc:docMk/>
          <pc:sldMk cId="3713471874" sldId="374"/>
        </pc:sldMkLst>
      </pc:sldChg>
      <pc:sldChg chg="addSp delSp modSp mod modClrScheme chgLayout">
        <pc:chgData name="Drew Vincent" userId="S::drew.vincent@utsa.edu::841263cf-88fe-4faa-8a65-f133dcc03920" providerId="AD" clId="Web-{C368CC8E-770F-F5EA-289A-E927160A8602}" dt="2026-02-12T21:36:15.343" v="1481" actId="20577"/>
        <pc:sldMkLst>
          <pc:docMk/>
          <pc:sldMk cId="929000362" sldId="375"/>
        </pc:sldMkLst>
        <pc:spChg chg="mod ord">
          <ac:chgData name="Drew Vincent" userId="S::drew.vincent@utsa.edu::841263cf-88fe-4faa-8a65-f133dcc03920" providerId="AD" clId="Web-{C368CC8E-770F-F5EA-289A-E927160A8602}" dt="2026-02-12T21:36:15.343" v="1481" actId="20577"/>
          <ac:spMkLst>
            <pc:docMk/>
            <pc:sldMk cId="929000362" sldId="375"/>
            <ac:spMk id="2" creationId="{B3DD7862-3F70-569F-E048-1E67A91133B8}"/>
          </ac:spMkLst>
        </pc:spChg>
        <pc:spChg chg="add del mod">
          <ac:chgData name="Drew Vincent" userId="S::drew.vincent@utsa.edu::841263cf-88fe-4faa-8a65-f133dcc03920" providerId="AD" clId="Web-{C368CC8E-770F-F5EA-289A-E927160A8602}" dt="2026-02-12T21:33:10.855" v="1425"/>
          <ac:spMkLst>
            <pc:docMk/>
            <pc:sldMk cId="929000362" sldId="375"/>
            <ac:spMk id="3" creationId="{2BF13730-2890-E3CA-D4DC-330141C33DBE}"/>
          </ac:spMkLst>
        </pc:spChg>
        <pc:spChg chg="del mod ord">
          <ac:chgData name="Drew Vincent" userId="S::drew.vincent@utsa.edu::841263cf-88fe-4faa-8a65-f133dcc03920" providerId="AD" clId="Web-{C368CC8E-770F-F5EA-289A-E927160A8602}" dt="2026-02-12T21:30:44.228" v="1295"/>
          <ac:spMkLst>
            <pc:docMk/>
            <pc:sldMk cId="929000362" sldId="375"/>
            <ac:spMk id="4" creationId="{5BDE3B6C-ADC4-5C77-97EA-7D868DD30042}"/>
          </ac:spMkLst>
        </pc:spChg>
        <pc:spChg chg="add mod">
          <ac:chgData name="Drew Vincent" userId="S::drew.vincent@utsa.edu::841263cf-88fe-4faa-8a65-f133dcc03920" providerId="AD" clId="Web-{C368CC8E-770F-F5EA-289A-E927160A8602}" dt="2026-02-12T21:33:53.402" v="1441" actId="1076"/>
          <ac:spMkLst>
            <pc:docMk/>
            <pc:sldMk cId="929000362" sldId="375"/>
            <ac:spMk id="5" creationId="{5770FC0D-EB7D-BE59-9628-8CF6C96A4791}"/>
          </ac:spMkLst>
        </pc:spChg>
        <pc:spChg chg="add del mod ord">
          <ac:chgData name="Drew Vincent" userId="S::drew.vincent@utsa.edu::841263cf-88fe-4faa-8a65-f133dcc03920" providerId="AD" clId="Web-{C368CC8E-770F-F5EA-289A-E927160A8602}" dt="2026-02-12T21:33:07.183" v="1421"/>
          <ac:spMkLst>
            <pc:docMk/>
            <pc:sldMk cId="929000362" sldId="375"/>
            <ac:spMk id="12" creationId="{8A1C66E8-28A5-8093-102A-9F76A66A7CCD}"/>
          </ac:spMkLst>
        </pc:spChg>
        <pc:picChg chg="mod ord">
          <ac:chgData name="Drew Vincent" userId="S::drew.vincent@utsa.edu::841263cf-88fe-4faa-8a65-f133dcc03920" providerId="AD" clId="Web-{C368CC8E-770F-F5EA-289A-E927160A8602}" dt="2026-02-12T21:33:59.761" v="1444" actId="1076"/>
          <ac:picMkLst>
            <pc:docMk/>
            <pc:sldMk cId="929000362" sldId="375"/>
            <ac:picMk id="7" creationId="{B19C0494-841C-CE45-CB98-B497B5AEF5DF}"/>
          </ac:picMkLst>
        </pc:picChg>
      </pc:sldChg>
      <pc:sldChg chg="addSp delSp modSp del modNotes">
        <pc:chgData name="Drew Vincent" userId="S::drew.vincent@utsa.edu::841263cf-88fe-4faa-8a65-f133dcc03920" providerId="AD" clId="Web-{C368CC8E-770F-F5EA-289A-E927160A8602}" dt="2026-02-12T21:36:21.531" v="1482"/>
        <pc:sldMkLst>
          <pc:docMk/>
          <pc:sldMk cId="3766067069" sldId="376"/>
        </pc:sldMkLst>
        <pc:spChg chg="add mod">
          <ac:chgData name="Drew Vincent" userId="S::drew.vincent@utsa.edu::841263cf-88fe-4faa-8a65-f133dcc03920" providerId="AD" clId="Web-{C368CC8E-770F-F5EA-289A-E927160A8602}" dt="2026-02-12T21:34:25.840" v="1456"/>
          <ac:spMkLst>
            <pc:docMk/>
            <pc:sldMk cId="3766067069" sldId="376"/>
            <ac:spMk id="5" creationId="{308C71A0-446A-89E6-2239-CD8FDDA62DD3}"/>
          </ac:spMkLst>
        </pc:spChg>
        <pc:picChg chg="del">
          <ac:chgData name="Drew Vincent" userId="S::drew.vincent@utsa.edu::841263cf-88fe-4faa-8a65-f133dcc03920" providerId="AD" clId="Web-{C368CC8E-770F-F5EA-289A-E927160A8602}" dt="2026-02-12T21:34:25.840" v="1456"/>
          <ac:picMkLst>
            <pc:docMk/>
            <pc:sldMk cId="3766067069" sldId="376"/>
            <ac:picMk id="7" creationId="{6DE2C4E2-9155-9B8A-3ABF-304E448C1BA2}"/>
          </ac:picMkLst>
        </pc:picChg>
      </pc:sldChg>
      <pc:sldChg chg="addSp delSp modSp del">
        <pc:chgData name="Drew Vincent" userId="S::drew.vincent@utsa.edu::841263cf-88fe-4faa-8a65-f133dcc03920" providerId="AD" clId="Web-{C368CC8E-770F-F5EA-289A-E927160A8602}" dt="2026-02-12T21:45:14.284" v="1839"/>
        <pc:sldMkLst>
          <pc:docMk/>
          <pc:sldMk cId="253301100" sldId="377"/>
        </pc:sldMkLst>
        <pc:spChg chg="add mod">
          <ac:chgData name="Drew Vincent" userId="S::drew.vincent@utsa.edu::841263cf-88fe-4faa-8a65-f133dcc03920" providerId="AD" clId="Web-{C368CC8E-770F-F5EA-289A-E927160A8602}" dt="2026-02-12T21:41:09.436" v="1586"/>
          <ac:spMkLst>
            <pc:docMk/>
            <pc:sldMk cId="253301100" sldId="377"/>
            <ac:spMk id="6" creationId="{B06FE52B-F54A-E4E4-B687-5CB03AD48032}"/>
          </ac:spMkLst>
        </pc:spChg>
        <pc:picChg chg="del">
          <ac:chgData name="Drew Vincent" userId="S::drew.vincent@utsa.edu::841263cf-88fe-4faa-8a65-f133dcc03920" providerId="AD" clId="Web-{C368CC8E-770F-F5EA-289A-E927160A8602}" dt="2026-02-12T21:41:09.139" v="1585"/>
          <ac:picMkLst>
            <pc:docMk/>
            <pc:sldMk cId="253301100" sldId="377"/>
            <ac:picMk id="3" creationId="{F178E2D5-9C2B-AA50-DF94-B2B76E3E7666}"/>
          </ac:picMkLst>
        </pc:picChg>
        <pc:picChg chg="del">
          <ac:chgData name="Drew Vincent" userId="S::drew.vincent@utsa.edu::841263cf-88fe-4faa-8a65-f133dcc03920" providerId="AD" clId="Web-{C368CC8E-770F-F5EA-289A-E927160A8602}" dt="2026-02-12T21:41:09.436" v="1586"/>
          <ac:picMkLst>
            <pc:docMk/>
            <pc:sldMk cId="253301100" sldId="377"/>
            <ac:picMk id="7" creationId="{D4B00679-DF38-7A40-863E-8356509D1E28}"/>
          </ac:picMkLst>
        </pc:picChg>
      </pc:sldChg>
      <pc:sldChg chg="del">
        <pc:chgData name="Drew Vincent" userId="S::drew.vincent@utsa.edu::841263cf-88fe-4faa-8a65-f133dcc03920" providerId="AD" clId="Web-{C368CC8E-770F-F5EA-289A-E927160A8602}" dt="2026-02-12T22:06:37.534" v="2470"/>
        <pc:sldMkLst>
          <pc:docMk/>
          <pc:sldMk cId="3364564464" sldId="378"/>
        </pc:sldMkLst>
      </pc:sldChg>
      <pc:sldChg chg="addSp delSp modSp del modNotes">
        <pc:chgData name="Drew Vincent" userId="S::drew.vincent@utsa.edu::841263cf-88fe-4faa-8a65-f133dcc03920" providerId="AD" clId="Web-{C368CC8E-770F-F5EA-289A-E927160A8602}" dt="2026-02-12T22:03:04.886" v="2351"/>
        <pc:sldMkLst>
          <pc:docMk/>
          <pc:sldMk cId="728135895" sldId="379"/>
        </pc:sldMkLst>
        <pc:spChg chg="add mod">
          <ac:chgData name="Drew Vincent" userId="S::drew.vincent@utsa.edu::841263cf-88fe-4faa-8a65-f133dcc03920" providerId="AD" clId="Web-{C368CC8E-770F-F5EA-289A-E927160A8602}" dt="2026-02-12T21:57:12.191" v="2132"/>
          <ac:spMkLst>
            <pc:docMk/>
            <pc:sldMk cId="728135895" sldId="379"/>
            <ac:spMk id="5" creationId="{9D6186F6-E3D8-B78A-78DC-ADF4BCF9E569}"/>
          </ac:spMkLst>
        </pc:spChg>
        <pc:picChg chg="del">
          <ac:chgData name="Drew Vincent" userId="S::drew.vincent@utsa.edu::841263cf-88fe-4faa-8a65-f133dcc03920" providerId="AD" clId="Web-{C368CC8E-770F-F5EA-289A-E927160A8602}" dt="2026-02-12T21:57:12.191" v="2132"/>
          <ac:picMkLst>
            <pc:docMk/>
            <pc:sldMk cId="728135895" sldId="379"/>
            <ac:picMk id="7" creationId="{9E8689A3-AB5E-B158-A9BB-4188A3023B95}"/>
          </ac:picMkLst>
        </pc:picChg>
      </pc:sldChg>
      <pc:sldChg chg="del">
        <pc:chgData name="Drew Vincent" userId="S::drew.vincent@utsa.edu::841263cf-88fe-4faa-8a65-f133dcc03920" providerId="AD" clId="Web-{C368CC8E-770F-F5EA-289A-E927160A8602}" dt="2026-02-12T22:06:35.721" v="2469"/>
        <pc:sldMkLst>
          <pc:docMk/>
          <pc:sldMk cId="252761882" sldId="380"/>
        </pc:sldMkLst>
      </pc:sldChg>
      <pc:sldChg chg="del">
        <pc:chgData name="Drew Vincent" userId="S::drew.vincent@utsa.edu::841263cf-88fe-4faa-8a65-f133dcc03920" providerId="AD" clId="Web-{C368CC8E-770F-F5EA-289A-E927160A8602}" dt="2026-02-12T22:06:35.721" v="2468"/>
        <pc:sldMkLst>
          <pc:docMk/>
          <pc:sldMk cId="2156612830" sldId="381"/>
        </pc:sldMkLst>
      </pc:sldChg>
      <pc:sldChg chg="del">
        <pc:chgData name="Drew Vincent" userId="S::drew.vincent@utsa.edu::841263cf-88fe-4faa-8a65-f133dcc03920" providerId="AD" clId="Web-{C368CC8E-770F-F5EA-289A-E927160A8602}" dt="2026-02-12T21:56:32.144" v="2126"/>
        <pc:sldMkLst>
          <pc:docMk/>
          <pc:sldMk cId="1408514774" sldId="382"/>
        </pc:sldMkLst>
      </pc:sldChg>
      <pc:sldChg chg="delSp modSp del">
        <pc:chgData name="Drew Vincent" userId="S::drew.vincent@utsa.edu::841263cf-88fe-4faa-8a65-f133dcc03920" providerId="AD" clId="Web-{C368CC8E-770F-F5EA-289A-E927160A8602}" dt="2026-02-12T21:52:14.906" v="1974"/>
        <pc:sldMkLst>
          <pc:docMk/>
          <pc:sldMk cId="4045595655" sldId="383"/>
        </pc:sldMkLst>
        <pc:spChg chg="del mod">
          <ac:chgData name="Drew Vincent" userId="S::drew.vincent@utsa.edu::841263cf-88fe-4faa-8a65-f133dcc03920" providerId="AD" clId="Web-{C368CC8E-770F-F5EA-289A-E927160A8602}" dt="2026-02-12T21:51:58.187" v="1965"/>
          <ac:spMkLst>
            <pc:docMk/>
            <pc:sldMk cId="4045595655" sldId="383"/>
            <ac:spMk id="2" creationId="{20CAA24C-11BA-CC36-D9A8-C1D6BD712C56}"/>
          </ac:spMkLst>
        </pc:spChg>
      </pc:sldChg>
      <pc:sldChg chg="modSp del">
        <pc:chgData name="Drew Vincent" userId="S::drew.vincent@utsa.edu::841263cf-88fe-4faa-8a65-f133dcc03920" providerId="AD" clId="Web-{C368CC8E-770F-F5EA-289A-E927160A8602}" dt="2026-02-12T21:49:26.137" v="1909"/>
        <pc:sldMkLst>
          <pc:docMk/>
          <pc:sldMk cId="36631163" sldId="384"/>
        </pc:sldMkLst>
        <pc:spChg chg="mod">
          <ac:chgData name="Drew Vincent" userId="S::drew.vincent@utsa.edu::841263cf-88fe-4faa-8a65-f133dcc03920" providerId="AD" clId="Web-{C368CC8E-770F-F5EA-289A-E927160A8602}" dt="2026-02-12T21:49:04.387" v="1893" actId="20577"/>
          <ac:spMkLst>
            <pc:docMk/>
            <pc:sldMk cId="36631163" sldId="384"/>
            <ac:spMk id="6" creationId="{BEEB387A-4DF9-0AE6-185A-972FDF48F6A2}"/>
          </ac:spMkLst>
        </pc:spChg>
      </pc:sldChg>
      <pc:sldChg chg="del">
        <pc:chgData name="Drew Vincent" userId="S::drew.vincent@utsa.edu::841263cf-88fe-4faa-8a65-f133dcc03920" providerId="AD" clId="Web-{C368CC8E-770F-F5EA-289A-E927160A8602}" dt="2026-02-12T21:46:15.428" v="1865"/>
        <pc:sldMkLst>
          <pc:docMk/>
          <pc:sldMk cId="1015857000" sldId="385"/>
        </pc:sldMkLst>
      </pc:sldChg>
      <pc:sldChg chg="delSp modSp add replId">
        <pc:chgData name="Drew Vincent" userId="S::drew.vincent@utsa.edu::841263cf-88fe-4faa-8a65-f133dcc03920" providerId="AD" clId="Web-{C368CC8E-770F-F5EA-289A-E927160A8602}" dt="2026-02-12T21:08:02.679" v="858" actId="20577"/>
        <pc:sldMkLst>
          <pc:docMk/>
          <pc:sldMk cId="1399721675" sldId="386"/>
        </pc:sldMkLst>
        <pc:spChg chg="del">
          <ac:chgData name="Drew Vincent" userId="S::drew.vincent@utsa.edu::841263cf-88fe-4faa-8a65-f133dcc03920" providerId="AD" clId="Web-{C368CC8E-770F-F5EA-289A-E927160A8602}" dt="2026-02-12T21:07:41.710" v="851"/>
          <ac:spMkLst>
            <pc:docMk/>
            <pc:sldMk cId="1399721675" sldId="386"/>
            <ac:spMk id="2" creationId="{3DA31DB8-AC35-0CEC-DAAE-FAFA8D02D8D8}"/>
          </ac:spMkLst>
        </pc:spChg>
        <pc:spChg chg="mod">
          <ac:chgData name="Drew Vincent" userId="S::drew.vincent@utsa.edu::841263cf-88fe-4faa-8a65-f133dcc03920" providerId="AD" clId="Web-{C368CC8E-770F-F5EA-289A-E927160A8602}" dt="2026-02-12T21:08:02.679" v="858" actId="20577"/>
          <ac:spMkLst>
            <pc:docMk/>
            <pc:sldMk cId="1399721675" sldId="386"/>
            <ac:spMk id="8" creationId="{AB8F6704-2806-66E3-0686-83351817D162}"/>
          </ac:spMkLst>
        </pc:spChg>
      </pc:sldChg>
      <pc:sldChg chg="new del mod modClrScheme chgLayout">
        <pc:chgData name="Drew Vincent" userId="S::drew.vincent@utsa.edu::841263cf-88fe-4faa-8a65-f133dcc03920" providerId="AD" clId="Web-{C368CC8E-770F-F5EA-289A-E927160A8602}" dt="2026-02-12T20:37:20.733" v="41"/>
        <pc:sldMkLst>
          <pc:docMk/>
          <pc:sldMk cId="2101735598" sldId="386"/>
        </pc:sldMkLst>
      </pc:sldChg>
      <pc:sldChg chg="addSp delSp modSp add replId">
        <pc:chgData name="Drew Vincent" userId="S::drew.vincent@utsa.edu::841263cf-88fe-4faa-8a65-f133dcc03920" providerId="AD" clId="Web-{C368CC8E-770F-F5EA-289A-E927160A8602}" dt="2026-02-12T21:29:55.399" v="1290"/>
        <pc:sldMkLst>
          <pc:docMk/>
          <pc:sldMk cId="2839672161" sldId="387"/>
        </pc:sldMkLst>
        <pc:spChg chg="mod">
          <ac:chgData name="Drew Vincent" userId="S::drew.vincent@utsa.edu::841263cf-88fe-4faa-8a65-f133dcc03920" providerId="AD" clId="Web-{C368CC8E-770F-F5EA-289A-E927160A8602}" dt="2026-02-12T20:48:55.084" v="328" actId="20577"/>
          <ac:spMkLst>
            <pc:docMk/>
            <pc:sldMk cId="2839672161" sldId="387"/>
            <ac:spMk id="2" creationId="{3FA312F1-EF2F-648E-1004-EE4AD1ABE800}"/>
          </ac:spMkLst>
        </pc:spChg>
        <pc:spChg chg="del mod">
          <ac:chgData name="Drew Vincent" userId="S::drew.vincent@utsa.edu::841263cf-88fe-4faa-8a65-f133dcc03920" providerId="AD" clId="Web-{C368CC8E-770F-F5EA-289A-E927160A8602}" dt="2026-02-12T20:47:09.536" v="285"/>
          <ac:spMkLst>
            <pc:docMk/>
            <pc:sldMk cId="2839672161" sldId="387"/>
            <ac:spMk id="4" creationId="{0C84CEAD-3BB0-4579-6C7D-B059E8D64A5F}"/>
          </ac:spMkLst>
        </pc:spChg>
        <pc:spChg chg="del">
          <ac:chgData name="Drew Vincent" userId="S::drew.vincent@utsa.edu::841263cf-88fe-4faa-8a65-f133dcc03920" providerId="AD" clId="Web-{C368CC8E-770F-F5EA-289A-E927160A8602}" dt="2026-02-12T21:03:45.815" v="761"/>
          <ac:spMkLst>
            <pc:docMk/>
            <pc:sldMk cId="2839672161" sldId="387"/>
            <ac:spMk id="5" creationId="{F87F71C2-BB9F-2A80-BB2A-9AA65195F7D0}"/>
          </ac:spMkLst>
        </pc:spChg>
        <pc:spChg chg="add mod">
          <ac:chgData name="Drew Vincent" userId="S::drew.vincent@utsa.edu::841263cf-88fe-4faa-8a65-f133dcc03920" providerId="AD" clId="Web-{C368CC8E-770F-F5EA-289A-E927160A8602}" dt="2026-02-12T20:48:48.334" v="326" actId="1076"/>
          <ac:spMkLst>
            <pc:docMk/>
            <pc:sldMk cId="2839672161" sldId="387"/>
            <ac:spMk id="6" creationId="{00829F24-6274-9EA3-4A76-DC7E1A952845}"/>
          </ac:spMkLst>
        </pc:spChg>
        <pc:spChg chg="add del">
          <ac:chgData name="Drew Vincent" userId="S::drew.vincent@utsa.edu::841263cf-88fe-4faa-8a65-f133dcc03920" providerId="AD" clId="Web-{C368CC8E-770F-F5EA-289A-E927160A8602}" dt="2026-02-12T21:06:45.287" v="835"/>
          <ac:spMkLst>
            <pc:docMk/>
            <pc:sldMk cId="2839672161" sldId="387"/>
            <ac:spMk id="10" creationId="{7D411CD3-328B-0BD2-5668-23ED5F2F8D23}"/>
          </ac:spMkLst>
        </pc:spChg>
        <pc:picChg chg="add mod">
          <ac:chgData name="Drew Vincent" userId="S::drew.vincent@utsa.edu::841263cf-88fe-4faa-8a65-f133dcc03920" providerId="AD" clId="Web-{C368CC8E-770F-F5EA-289A-E927160A8602}" dt="2026-02-12T21:29:55.399" v="1290"/>
          <ac:picMkLst>
            <pc:docMk/>
            <pc:sldMk cId="2839672161" sldId="387"/>
            <ac:picMk id="7" creationId="{98967493-CD26-90AE-709D-FE39E96122E7}"/>
          </ac:picMkLst>
        </pc:picChg>
        <pc:picChg chg="del">
          <ac:chgData name="Drew Vincent" userId="S::drew.vincent@utsa.edu::841263cf-88fe-4faa-8a65-f133dcc03920" providerId="AD" clId="Web-{C368CC8E-770F-F5EA-289A-E927160A8602}" dt="2026-02-12T20:49:00.115" v="329"/>
          <ac:picMkLst>
            <pc:docMk/>
            <pc:sldMk cId="2839672161" sldId="387"/>
            <ac:picMk id="9" creationId="{B08C1F57-763F-C28F-BAB5-31AC88A6B9B6}"/>
          </ac:picMkLst>
        </pc:picChg>
      </pc:sldChg>
      <pc:sldChg chg="addSp delSp modSp add replId modNotes">
        <pc:chgData name="Drew Vincent" userId="S::drew.vincent@utsa.edu::841263cf-88fe-4faa-8a65-f133dcc03920" providerId="AD" clId="Web-{C368CC8E-770F-F5EA-289A-E927160A8602}" dt="2026-02-12T21:06:49.927" v="837"/>
        <pc:sldMkLst>
          <pc:docMk/>
          <pc:sldMk cId="3948164523" sldId="388"/>
        </pc:sldMkLst>
        <pc:spChg chg="add del">
          <ac:chgData name="Drew Vincent" userId="S::drew.vincent@utsa.edu::841263cf-88fe-4faa-8a65-f133dcc03920" providerId="AD" clId="Web-{C368CC8E-770F-F5EA-289A-E927160A8602}" dt="2026-02-12T21:06:49.927" v="837"/>
          <ac:spMkLst>
            <pc:docMk/>
            <pc:sldMk cId="3948164523" sldId="388"/>
            <ac:spMk id="4" creationId="{18ABEEB6-9AC2-1C1F-11D7-DC42576D1E13}"/>
          </ac:spMkLst>
        </pc:spChg>
        <pc:spChg chg="mod">
          <ac:chgData name="Drew Vincent" userId="S::drew.vincent@utsa.edu::841263cf-88fe-4faa-8a65-f133dcc03920" providerId="AD" clId="Web-{C368CC8E-770F-F5EA-289A-E927160A8602}" dt="2026-02-12T20:58:46.653" v="660" actId="20577"/>
          <ac:spMkLst>
            <pc:docMk/>
            <pc:sldMk cId="3948164523" sldId="388"/>
            <ac:spMk id="5" creationId="{00246D45-DA25-B62E-390E-8EB884B764A1}"/>
          </ac:spMkLst>
        </pc:spChg>
        <pc:spChg chg="mod">
          <ac:chgData name="Drew Vincent" userId="S::drew.vincent@utsa.edu::841263cf-88fe-4faa-8a65-f133dcc03920" providerId="AD" clId="Web-{C368CC8E-770F-F5EA-289A-E927160A8602}" dt="2026-02-12T20:59:37.685" v="707" actId="1076"/>
          <ac:spMkLst>
            <pc:docMk/>
            <pc:sldMk cId="3948164523" sldId="388"/>
            <ac:spMk id="8" creationId="{B8ACC4A1-65B5-BBEA-79DD-5E8041CF9CC3}"/>
          </ac:spMkLst>
        </pc:spChg>
        <pc:picChg chg="add mod modCrop">
          <ac:chgData name="Drew Vincent" userId="S::drew.vincent@utsa.edu::841263cf-88fe-4faa-8a65-f133dcc03920" providerId="AD" clId="Web-{C368CC8E-770F-F5EA-289A-E927160A8602}" dt="2026-02-12T20:59:38.825" v="708" actId="1076"/>
          <ac:picMkLst>
            <pc:docMk/>
            <pc:sldMk cId="3948164523" sldId="388"/>
            <ac:picMk id="2" creationId="{1FC708F6-E2D9-707B-3731-458C35DFA6D2}"/>
          </ac:picMkLst>
        </pc:picChg>
      </pc:sldChg>
      <pc:sldChg chg="addSp delSp modSp add replId modNotes">
        <pc:chgData name="Drew Vincent" userId="S::drew.vincent@utsa.edu::841263cf-88fe-4faa-8a65-f133dcc03920" providerId="AD" clId="Web-{C368CC8E-770F-F5EA-289A-E927160A8602}" dt="2026-02-12T21:06:53.693" v="838"/>
        <pc:sldMkLst>
          <pc:docMk/>
          <pc:sldMk cId="807297154" sldId="389"/>
        </pc:sldMkLst>
        <pc:spChg chg="mod">
          <ac:chgData name="Drew Vincent" userId="S::drew.vincent@utsa.edu::841263cf-88fe-4faa-8a65-f133dcc03920" providerId="AD" clId="Web-{C368CC8E-770F-F5EA-289A-E927160A8602}" dt="2026-02-12T21:00:54.622" v="744" actId="20577"/>
          <ac:spMkLst>
            <pc:docMk/>
            <pc:sldMk cId="807297154" sldId="389"/>
            <ac:spMk id="5" creationId="{DE8C98B1-28D3-463C-E9A6-B4124405C0E3}"/>
          </ac:spMkLst>
        </pc:spChg>
        <pc:spChg chg="add del">
          <ac:chgData name="Drew Vincent" userId="S::drew.vincent@utsa.edu::841263cf-88fe-4faa-8a65-f133dcc03920" providerId="AD" clId="Web-{C368CC8E-770F-F5EA-289A-E927160A8602}" dt="2026-02-12T21:06:53.693" v="838"/>
          <ac:spMkLst>
            <pc:docMk/>
            <pc:sldMk cId="807297154" sldId="389"/>
            <ac:spMk id="6" creationId="{4280A40C-96E0-5A98-8DF3-F79D5C4D9069}"/>
          </ac:spMkLst>
        </pc:spChg>
        <pc:spChg chg="mod">
          <ac:chgData name="Drew Vincent" userId="S::drew.vincent@utsa.edu::841263cf-88fe-4faa-8a65-f133dcc03920" providerId="AD" clId="Web-{C368CC8E-770F-F5EA-289A-E927160A8602}" dt="2026-02-12T21:00:45.216" v="737" actId="20577"/>
          <ac:spMkLst>
            <pc:docMk/>
            <pc:sldMk cId="807297154" sldId="389"/>
            <ac:spMk id="8" creationId="{D362E84B-ECE4-95D9-CA39-0F06D4F2AAC7}"/>
          </ac:spMkLst>
        </pc:spChg>
        <pc:picChg chg="del">
          <ac:chgData name="Drew Vincent" userId="S::drew.vincent@utsa.edu::841263cf-88fe-4faa-8a65-f133dcc03920" providerId="AD" clId="Web-{C368CC8E-770F-F5EA-289A-E927160A8602}" dt="2026-02-12T21:00:07.778" v="714"/>
          <ac:picMkLst>
            <pc:docMk/>
            <pc:sldMk cId="807297154" sldId="389"/>
            <ac:picMk id="2" creationId="{04F15E1E-2719-7B54-2406-F2791BACAF47}"/>
          </ac:picMkLst>
        </pc:picChg>
        <pc:picChg chg="add mod">
          <ac:chgData name="Drew Vincent" userId="S::drew.vincent@utsa.edu::841263cf-88fe-4faa-8a65-f133dcc03920" providerId="AD" clId="Web-{C368CC8E-770F-F5EA-289A-E927160A8602}" dt="2026-02-12T21:02:45.142" v="754" actId="1076"/>
          <ac:picMkLst>
            <pc:docMk/>
            <pc:sldMk cId="807297154" sldId="389"/>
            <ac:picMk id="3" creationId="{04F3B275-AAA3-5361-9CC0-076EA7AB8475}"/>
          </ac:picMkLst>
        </pc:picChg>
      </pc:sldChg>
      <pc:sldChg chg="modSp add replId modNotes">
        <pc:chgData name="Drew Vincent" userId="S::drew.vincent@utsa.edu::841263cf-88fe-4faa-8a65-f133dcc03920" providerId="AD" clId="Web-{C368CC8E-770F-F5EA-289A-E927160A8602}" dt="2026-02-12T21:06:18.973" v="833" actId="20577"/>
        <pc:sldMkLst>
          <pc:docMk/>
          <pc:sldMk cId="4292870614" sldId="390"/>
        </pc:sldMkLst>
        <pc:spChg chg="mod">
          <ac:chgData name="Drew Vincent" userId="S::drew.vincent@utsa.edu::841263cf-88fe-4faa-8a65-f133dcc03920" providerId="AD" clId="Web-{C368CC8E-770F-F5EA-289A-E927160A8602}" dt="2026-02-12T21:06:18.973" v="833" actId="20577"/>
          <ac:spMkLst>
            <pc:docMk/>
            <pc:sldMk cId="4292870614" sldId="390"/>
            <ac:spMk id="8" creationId="{29EB232B-BA4D-D980-43C5-D96EA23600D1}"/>
          </ac:spMkLst>
        </pc:spChg>
      </pc:sldChg>
      <pc:sldChg chg="delSp modSp add replId modNotes">
        <pc:chgData name="Drew Vincent" userId="S::drew.vincent@utsa.edu::841263cf-88fe-4faa-8a65-f133dcc03920" providerId="AD" clId="Web-{C368CC8E-770F-F5EA-289A-E927160A8602}" dt="2026-02-12T21:07:46.741" v="852"/>
        <pc:sldMkLst>
          <pc:docMk/>
          <pc:sldMk cId="447547889" sldId="391"/>
        </pc:sldMkLst>
        <pc:spChg chg="mod">
          <ac:chgData name="Drew Vincent" userId="S::drew.vincent@utsa.edu::841263cf-88fe-4faa-8a65-f133dcc03920" providerId="AD" clId="Web-{C368CC8E-770F-F5EA-289A-E927160A8602}" dt="2026-02-12T21:05:12.988" v="816" actId="20577"/>
          <ac:spMkLst>
            <pc:docMk/>
            <pc:sldMk cId="447547889" sldId="391"/>
            <ac:spMk id="5" creationId="{EEBC0C6B-8254-97C7-A87F-F385D853FFA4}"/>
          </ac:spMkLst>
        </pc:spChg>
        <pc:spChg chg="del">
          <ac:chgData name="Drew Vincent" userId="S::drew.vincent@utsa.edu::841263cf-88fe-4faa-8a65-f133dcc03920" providerId="AD" clId="Web-{C368CC8E-770F-F5EA-289A-E927160A8602}" dt="2026-02-12T21:07:46.741" v="852"/>
          <ac:spMkLst>
            <pc:docMk/>
            <pc:sldMk cId="447547889" sldId="391"/>
            <ac:spMk id="6" creationId="{0DD32527-98C6-32B6-DDF5-557D17F96801}"/>
          </ac:spMkLst>
        </pc:spChg>
        <pc:spChg chg="mod">
          <ac:chgData name="Drew Vincent" userId="S::drew.vincent@utsa.edu::841263cf-88fe-4faa-8a65-f133dcc03920" providerId="AD" clId="Web-{C368CC8E-770F-F5EA-289A-E927160A8602}" dt="2026-02-12T21:05:39.832" v="826" actId="1076"/>
          <ac:spMkLst>
            <pc:docMk/>
            <pc:sldMk cId="447547889" sldId="391"/>
            <ac:spMk id="8" creationId="{BD3FEEB1-160C-3318-37CC-A5039B98A9BB}"/>
          </ac:spMkLst>
        </pc:spChg>
        <pc:picChg chg="del">
          <ac:chgData name="Drew Vincent" userId="S::drew.vincent@utsa.edu::841263cf-88fe-4faa-8a65-f133dcc03920" providerId="AD" clId="Web-{C368CC8E-770F-F5EA-289A-E927160A8602}" dt="2026-02-12T21:04:01.315" v="768"/>
          <ac:picMkLst>
            <pc:docMk/>
            <pc:sldMk cId="447547889" sldId="391"/>
            <ac:picMk id="3" creationId="{C76B3D2E-3CA1-FBBF-A218-24091EFC4398}"/>
          </ac:picMkLst>
        </pc:picChg>
      </pc:sldChg>
      <pc:sldChg chg="addSp delSp modSp add replId modNotes">
        <pc:chgData name="Drew Vincent" userId="S::drew.vincent@utsa.edu::841263cf-88fe-4faa-8a65-f133dcc03920" providerId="AD" clId="Web-{C368CC8E-770F-F5EA-289A-E927160A8602}" dt="2026-02-12T22:11:26.884" v="2500"/>
        <pc:sldMkLst>
          <pc:docMk/>
          <pc:sldMk cId="4054977471" sldId="392"/>
        </pc:sldMkLst>
        <pc:spChg chg="mod">
          <ac:chgData name="Drew Vincent" userId="S::drew.vincent@utsa.edu::841263cf-88fe-4faa-8a65-f133dcc03920" providerId="AD" clId="Web-{C368CC8E-770F-F5EA-289A-E927160A8602}" dt="2026-02-12T21:10:54.795" v="912" actId="1076"/>
          <ac:spMkLst>
            <pc:docMk/>
            <pc:sldMk cId="4054977471" sldId="392"/>
            <ac:spMk id="4" creationId="{B9C0C64E-09C5-87AD-E1AB-7D87D510E7DD}"/>
          </ac:spMkLst>
        </pc:spChg>
        <pc:spChg chg="mod">
          <ac:chgData name="Drew Vincent" userId="S::drew.vincent@utsa.edu::841263cf-88fe-4faa-8a65-f133dcc03920" providerId="AD" clId="Web-{C368CC8E-770F-F5EA-289A-E927160A8602}" dt="2026-02-12T21:09:48.727" v="889" actId="20577"/>
          <ac:spMkLst>
            <pc:docMk/>
            <pc:sldMk cId="4054977471" sldId="392"/>
            <ac:spMk id="5" creationId="{2FC2B805-B572-1B8E-356C-64FB6151FDAF}"/>
          </ac:spMkLst>
        </pc:spChg>
        <pc:picChg chg="add mod">
          <ac:chgData name="Drew Vincent" userId="S::drew.vincent@utsa.edu::841263cf-88fe-4faa-8a65-f133dcc03920" providerId="AD" clId="Web-{C368CC8E-770F-F5EA-289A-E927160A8602}" dt="2026-02-12T22:11:26.884" v="2500"/>
          <ac:picMkLst>
            <pc:docMk/>
            <pc:sldMk cId="4054977471" sldId="392"/>
            <ac:picMk id="2" creationId="{D8EE8C34-2641-C201-F385-988C7D1944CE}"/>
          </ac:picMkLst>
        </pc:picChg>
        <pc:picChg chg="del">
          <ac:chgData name="Drew Vincent" userId="S::drew.vincent@utsa.edu::841263cf-88fe-4faa-8a65-f133dcc03920" providerId="AD" clId="Web-{C368CC8E-770F-F5EA-289A-E927160A8602}" dt="2026-02-12T21:10:34.370" v="906"/>
          <ac:picMkLst>
            <pc:docMk/>
            <pc:sldMk cId="4054977471" sldId="392"/>
            <ac:picMk id="7" creationId="{2226698F-A9B9-0390-9BBB-A0025ADDA0D0}"/>
          </ac:picMkLst>
        </pc:picChg>
      </pc:sldChg>
      <pc:sldChg chg="addSp delSp modSp add replId modNotes">
        <pc:chgData name="Drew Vincent" userId="S::drew.vincent@utsa.edu::841263cf-88fe-4faa-8a65-f133dcc03920" providerId="AD" clId="Web-{C368CC8E-770F-F5EA-289A-E927160A8602}" dt="2026-02-12T22:11:20.931" v="2498"/>
        <pc:sldMkLst>
          <pc:docMk/>
          <pc:sldMk cId="4188863650" sldId="393"/>
        </pc:sldMkLst>
        <pc:spChg chg="mod">
          <ac:chgData name="Drew Vincent" userId="S::drew.vincent@utsa.edu::841263cf-88fe-4faa-8a65-f133dcc03920" providerId="AD" clId="Web-{C368CC8E-770F-F5EA-289A-E927160A8602}" dt="2026-02-12T21:11:37.346" v="929" actId="20577"/>
          <ac:spMkLst>
            <pc:docMk/>
            <pc:sldMk cId="4188863650" sldId="393"/>
            <ac:spMk id="4" creationId="{22ACCE86-E087-3793-B377-FDF29DAC77B7}"/>
          </ac:spMkLst>
        </pc:spChg>
        <pc:spChg chg="mod">
          <ac:chgData name="Drew Vincent" userId="S::drew.vincent@utsa.edu::841263cf-88fe-4faa-8a65-f133dcc03920" providerId="AD" clId="Web-{C368CC8E-770F-F5EA-289A-E927160A8602}" dt="2026-02-12T21:11:28.001" v="926" actId="20577"/>
          <ac:spMkLst>
            <pc:docMk/>
            <pc:sldMk cId="4188863650" sldId="393"/>
            <ac:spMk id="5" creationId="{18D435FD-5AF2-6628-BA18-96E2637EFFA1}"/>
          </ac:spMkLst>
        </pc:spChg>
        <pc:picChg chg="del">
          <ac:chgData name="Drew Vincent" userId="S::drew.vincent@utsa.edu::841263cf-88fe-4faa-8a65-f133dcc03920" providerId="AD" clId="Web-{C368CC8E-770F-F5EA-289A-E927160A8602}" dt="2026-02-12T21:11:12.531" v="916"/>
          <ac:picMkLst>
            <pc:docMk/>
            <pc:sldMk cId="4188863650" sldId="393"/>
            <ac:picMk id="2" creationId="{7D54D500-D983-1699-D4DC-4888400CFD35}"/>
          </ac:picMkLst>
        </pc:picChg>
        <pc:picChg chg="add mod">
          <ac:chgData name="Drew Vincent" userId="S::drew.vincent@utsa.edu::841263cf-88fe-4faa-8a65-f133dcc03920" providerId="AD" clId="Web-{C368CC8E-770F-F5EA-289A-E927160A8602}" dt="2026-02-12T22:11:20.931" v="2498"/>
          <ac:picMkLst>
            <pc:docMk/>
            <pc:sldMk cId="4188863650" sldId="393"/>
            <ac:picMk id="3" creationId="{8FB495B4-AB16-2B1B-432E-F1084351EB91}"/>
          </ac:picMkLst>
        </pc:picChg>
      </pc:sldChg>
      <pc:sldChg chg="addSp modSp add replId modNotes">
        <pc:chgData name="Drew Vincent" userId="S::drew.vincent@utsa.edu::841263cf-88fe-4faa-8a65-f133dcc03920" providerId="AD" clId="Web-{C368CC8E-770F-F5EA-289A-E927160A8602}" dt="2026-02-12T22:11:14.368" v="2497"/>
        <pc:sldMkLst>
          <pc:docMk/>
          <pc:sldMk cId="2396772728" sldId="394"/>
        </pc:sldMkLst>
        <pc:spChg chg="mod">
          <ac:chgData name="Drew Vincent" userId="S::drew.vincent@utsa.edu::841263cf-88fe-4faa-8a65-f133dcc03920" providerId="AD" clId="Web-{C368CC8E-770F-F5EA-289A-E927160A8602}" dt="2026-02-12T21:12:19.145" v="948" actId="20577"/>
          <ac:spMkLst>
            <pc:docMk/>
            <pc:sldMk cId="2396772728" sldId="394"/>
            <ac:spMk id="4" creationId="{13C17BB7-B24E-1805-493A-BAC66B736BC8}"/>
          </ac:spMkLst>
        </pc:spChg>
        <pc:spChg chg="mod">
          <ac:chgData name="Drew Vincent" userId="S::drew.vincent@utsa.edu::841263cf-88fe-4faa-8a65-f133dcc03920" providerId="AD" clId="Web-{C368CC8E-770F-F5EA-289A-E927160A8602}" dt="2026-02-12T21:12:10.926" v="943" actId="20577"/>
          <ac:spMkLst>
            <pc:docMk/>
            <pc:sldMk cId="2396772728" sldId="394"/>
            <ac:spMk id="5" creationId="{AC9048E0-6A01-2CFA-1D24-E4B936516B7E}"/>
          </ac:spMkLst>
        </pc:spChg>
        <pc:picChg chg="add mod">
          <ac:chgData name="Drew Vincent" userId="S::drew.vincent@utsa.edu::841263cf-88fe-4faa-8a65-f133dcc03920" providerId="AD" clId="Web-{C368CC8E-770F-F5EA-289A-E927160A8602}" dt="2026-02-12T22:11:14.368" v="2497"/>
          <ac:picMkLst>
            <pc:docMk/>
            <pc:sldMk cId="2396772728" sldId="394"/>
            <ac:picMk id="2" creationId="{26B52495-F9BD-8DE7-89DC-12B93A1C6B7C}"/>
          </ac:picMkLst>
        </pc:picChg>
      </pc:sldChg>
      <pc:sldChg chg="addSp modSp add replId modNotes">
        <pc:chgData name="Drew Vincent" userId="S::drew.vincent@utsa.edu::841263cf-88fe-4faa-8a65-f133dcc03920" providerId="AD" clId="Web-{C368CC8E-770F-F5EA-289A-E927160A8602}" dt="2026-02-12T22:11:41.853" v="2502"/>
        <pc:sldMkLst>
          <pc:docMk/>
          <pc:sldMk cId="2909783254" sldId="395"/>
        </pc:sldMkLst>
        <pc:spChg chg="mod">
          <ac:chgData name="Drew Vincent" userId="S::drew.vincent@utsa.edu::841263cf-88fe-4faa-8a65-f133dcc03920" providerId="AD" clId="Web-{C368CC8E-770F-F5EA-289A-E927160A8602}" dt="2026-02-12T21:13:27.508" v="970" actId="14100"/>
          <ac:spMkLst>
            <pc:docMk/>
            <pc:sldMk cId="2909783254" sldId="395"/>
            <ac:spMk id="4" creationId="{AA0E1A8B-E4E2-7F65-C1DF-15B3BAF74F3A}"/>
          </ac:spMkLst>
        </pc:spChg>
        <pc:spChg chg="mod">
          <ac:chgData name="Drew Vincent" userId="S::drew.vincent@utsa.edu::841263cf-88fe-4faa-8a65-f133dcc03920" providerId="AD" clId="Web-{C368CC8E-770F-F5EA-289A-E927160A8602}" dt="2026-02-12T21:13:04.648" v="960" actId="20577"/>
          <ac:spMkLst>
            <pc:docMk/>
            <pc:sldMk cId="2909783254" sldId="395"/>
            <ac:spMk id="5" creationId="{C9FF332F-B365-80BF-EC85-2D7D3A0B62FB}"/>
          </ac:spMkLst>
        </pc:spChg>
        <pc:picChg chg="add mod">
          <ac:chgData name="Drew Vincent" userId="S::drew.vincent@utsa.edu::841263cf-88fe-4faa-8a65-f133dcc03920" providerId="AD" clId="Web-{C368CC8E-770F-F5EA-289A-E927160A8602}" dt="2026-02-12T22:11:41.853" v="2502"/>
          <ac:picMkLst>
            <pc:docMk/>
            <pc:sldMk cId="2909783254" sldId="395"/>
            <ac:picMk id="2" creationId="{4B7FAF96-D05F-554F-88CC-94DD2CF554B8}"/>
          </ac:picMkLst>
        </pc:picChg>
      </pc:sldChg>
      <pc:sldChg chg="addSp modSp add replId modNotes">
        <pc:chgData name="Drew Vincent" userId="S::drew.vincent@utsa.edu::841263cf-88fe-4faa-8a65-f133dcc03920" providerId="AD" clId="Web-{C368CC8E-770F-F5EA-289A-E927160A8602}" dt="2026-02-12T22:12:00.338" v="2507"/>
        <pc:sldMkLst>
          <pc:docMk/>
          <pc:sldMk cId="3396939709" sldId="396"/>
        </pc:sldMkLst>
        <pc:spChg chg="mod">
          <ac:chgData name="Drew Vincent" userId="S::drew.vincent@utsa.edu::841263cf-88fe-4faa-8a65-f133dcc03920" providerId="AD" clId="Web-{C368CC8E-770F-F5EA-289A-E927160A8602}" dt="2026-02-12T21:14:40.026" v="993" actId="14100"/>
          <ac:spMkLst>
            <pc:docMk/>
            <pc:sldMk cId="3396939709" sldId="396"/>
            <ac:spMk id="4" creationId="{0F520C3C-1728-B729-E4A1-F54FE5A66506}"/>
          </ac:spMkLst>
        </pc:spChg>
        <pc:spChg chg="mod">
          <ac:chgData name="Drew Vincent" userId="S::drew.vincent@utsa.edu::841263cf-88fe-4faa-8a65-f133dcc03920" providerId="AD" clId="Web-{C368CC8E-770F-F5EA-289A-E927160A8602}" dt="2026-02-12T21:14:14.244" v="983" actId="20577"/>
          <ac:spMkLst>
            <pc:docMk/>
            <pc:sldMk cId="3396939709" sldId="396"/>
            <ac:spMk id="5" creationId="{D5FBBB11-C860-6F10-704F-AF6FFB767B11}"/>
          </ac:spMkLst>
        </pc:spChg>
        <pc:picChg chg="add mod">
          <ac:chgData name="Drew Vincent" userId="S::drew.vincent@utsa.edu::841263cf-88fe-4faa-8a65-f133dcc03920" providerId="AD" clId="Web-{C368CC8E-770F-F5EA-289A-E927160A8602}" dt="2026-02-12T22:12:00.338" v="2507"/>
          <ac:picMkLst>
            <pc:docMk/>
            <pc:sldMk cId="3396939709" sldId="396"/>
            <ac:picMk id="2" creationId="{2466F35F-AF86-97C5-FC7F-3CA1B1310D54}"/>
          </ac:picMkLst>
        </pc:picChg>
      </pc:sldChg>
      <pc:sldChg chg="addSp delSp modSp add del mod replId modClrScheme chgLayout">
        <pc:chgData name="Drew Vincent" userId="S::drew.vincent@utsa.edu::841263cf-88fe-4faa-8a65-f133dcc03920" providerId="AD" clId="Web-{C368CC8E-770F-F5EA-289A-E927160A8602}" dt="2026-02-12T21:45:37.333" v="1863"/>
        <pc:sldMkLst>
          <pc:docMk/>
          <pc:sldMk cId="2849927412" sldId="397"/>
        </pc:sldMkLst>
        <pc:spChg chg="add del mod ord">
          <ac:chgData name="Drew Vincent" userId="S::drew.vincent@utsa.edu::841263cf-88fe-4faa-8a65-f133dcc03920" providerId="AD" clId="Web-{C368CC8E-770F-F5EA-289A-E927160A8602}" dt="2026-02-12T21:19:19.470" v="1085" actId="20577"/>
          <ac:spMkLst>
            <pc:docMk/>
            <pc:sldMk cId="2849927412" sldId="397"/>
            <ac:spMk id="8" creationId="{C3662C3A-C27C-8208-555C-C30866D97827}"/>
          </ac:spMkLst>
        </pc:spChg>
        <pc:spChg chg="add del mod">
          <ac:chgData name="Drew Vincent" userId="S::drew.vincent@utsa.edu::841263cf-88fe-4faa-8a65-f133dcc03920" providerId="AD" clId="Web-{C368CC8E-770F-F5EA-289A-E927160A8602}" dt="2026-02-12T21:27:56.020" v="1279" actId="20577"/>
          <ac:spMkLst>
            <pc:docMk/>
            <pc:sldMk cId="2849927412" sldId="397"/>
            <ac:spMk id="10" creationId="{07107EF6-AC23-5ED9-21A8-A35ECAF3DF3A}"/>
          </ac:spMkLst>
        </pc:spChg>
      </pc:sldChg>
      <pc:sldChg chg="modSp add replId">
        <pc:chgData name="Drew Vincent" userId="S::drew.vincent@utsa.edu::841263cf-88fe-4faa-8a65-f133dcc03920" providerId="AD" clId="Web-{C368CC8E-770F-F5EA-289A-E927160A8602}" dt="2026-02-12T21:27:42.082" v="1276" actId="20577"/>
        <pc:sldMkLst>
          <pc:docMk/>
          <pc:sldMk cId="3929161678" sldId="398"/>
        </pc:sldMkLst>
        <pc:spChg chg="mod">
          <ac:chgData name="Drew Vincent" userId="S::drew.vincent@utsa.edu::841263cf-88fe-4faa-8a65-f133dcc03920" providerId="AD" clId="Web-{C368CC8E-770F-F5EA-289A-E927160A8602}" dt="2026-02-12T21:27:23.175" v="1260" actId="20577"/>
          <ac:spMkLst>
            <pc:docMk/>
            <pc:sldMk cId="3929161678" sldId="398"/>
            <ac:spMk id="8" creationId="{402EA48E-8B6A-BCD9-2DAE-4375D0A01A3C}"/>
          </ac:spMkLst>
        </pc:spChg>
        <pc:spChg chg="mod">
          <ac:chgData name="Drew Vincent" userId="S::drew.vincent@utsa.edu::841263cf-88fe-4faa-8a65-f133dcc03920" providerId="AD" clId="Web-{C368CC8E-770F-F5EA-289A-E927160A8602}" dt="2026-02-12T21:27:42.082" v="1276" actId="20577"/>
          <ac:spMkLst>
            <pc:docMk/>
            <pc:sldMk cId="3929161678" sldId="398"/>
            <ac:spMk id="10" creationId="{266A80D8-9056-A030-0D59-BD566049F946}"/>
          </ac:spMkLst>
        </pc:spChg>
      </pc:sldChg>
      <pc:sldChg chg="addSp delSp modSp add mod replId modClrScheme chgLayout modNotes">
        <pc:chgData name="Drew Vincent" userId="S::drew.vincent@utsa.edu::841263cf-88fe-4faa-8a65-f133dcc03920" providerId="AD" clId="Web-{C368CC8E-770F-F5EA-289A-E927160A8602}" dt="2026-02-12T22:16:38.344" v="2522" actId="1076"/>
        <pc:sldMkLst>
          <pc:docMk/>
          <pc:sldMk cId="3940162987" sldId="399"/>
        </pc:sldMkLst>
        <pc:spChg chg="mod ord">
          <ac:chgData name="Drew Vincent" userId="S::drew.vincent@utsa.edu::841263cf-88fe-4faa-8a65-f133dcc03920" providerId="AD" clId="Web-{C368CC8E-770F-F5EA-289A-E927160A8602}" dt="2026-02-12T22:16:38.344" v="2522" actId="1076"/>
          <ac:spMkLst>
            <pc:docMk/>
            <pc:sldMk cId="3940162987" sldId="399"/>
            <ac:spMk id="4" creationId="{22A1601B-75BD-7DA3-F243-86A10CD7748F}"/>
          </ac:spMkLst>
        </pc:spChg>
        <pc:spChg chg="mod">
          <ac:chgData name="Drew Vincent" userId="S::drew.vincent@utsa.edu::841263cf-88fe-4faa-8a65-f133dcc03920" providerId="AD" clId="Web-{C368CC8E-770F-F5EA-289A-E927160A8602}" dt="2026-02-12T21:34:22.824" v="1455" actId="20577"/>
          <ac:spMkLst>
            <pc:docMk/>
            <pc:sldMk cId="3940162987" sldId="399"/>
            <ac:spMk id="5" creationId="{282FF6F2-635E-A392-DB6D-BCB048532F3D}"/>
          </ac:spMkLst>
        </pc:spChg>
        <pc:picChg chg="del">
          <ac:chgData name="Drew Vincent" userId="S::drew.vincent@utsa.edu::841263cf-88fe-4faa-8a65-f133dcc03920" providerId="AD" clId="Web-{C368CC8E-770F-F5EA-289A-E927160A8602}" dt="2026-02-12T21:34:27.449" v="1457"/>
          <ac:picMkLst>
            <pc:docMk/>
            <pc:sldMk cId="3940162987" sldId="399"/>
            <ac:picMk id="2" creationId="{5476195F-E52A-1E4E-A468-44630B91B0A6}"/>
          </ac:picMkLst>
        </pc:picChg>
        <pc:picChg chg="add mod">
          <ac:chgData name="Drew Vincent" userId="S::drew.vincent@utsa.edu::841263cf-88fe-4faa-8a65-f133dcc03920" providerId="AD" clId="Web-{C368CC8E-770F-F5EA-289A-E927160A8602}" dt="2026-02-12T21:35:23.090" v="1467"/>
          <ac:picMkLst>
            <pc:docMk/>
            <pc:sldMk cId="3940162987" sldId="399"/>
            <ac:picMk id="3" creationId="{F565E935-1616-243F-86F7-CE1065D948F3}"/>
          </ac:picMkLst>
        </pc:picChg>
      </pc:sldChg>
      <pc:sldChg chg="addSp delSp modSp new mod modClrScheme chgLayout">
        <pc:chgData name="Drew Vincent" userId="S::drew.vincent@utsa.edu::841263cf-88fe-4faa-8a65-f133dcc03920" providerId="AD" clId="Web-{C368CC8E-770F-F5EA-289A-E927160A8602}" dt="2026-02-12T22:16:28.813" v="2520"/>
        <pc:sldMkLst>
          <pc:docMk/>
          <pc:sldMk cId="1469375056" sldId="400"/>
        </pc:sldMkLst>
        <pc:spChg chg="add mod">
          <ac:chgData name="Drew Vincent" userId="S::drew.vincent@utsa.edu::841263cf-88fe-4faa-8a65-f133dcc03920" providerId="AD" clId="Web-{C368CC8E-770F-F5EA-289A-E927160A8602}" dt="2026-02-12T21:39:59.653" v="1551" actId="20577"/>
          <ac:spMkLst>
            <pc:docMk/>
            <pc:sldMk cId="1469375056" sldId="400"/>
            <ac:spMk id="3" creationId="{BD1E563C-EEC2-A76F-69FE-67C3A2D30C44}"/>
          </ac:spMkLst>
        </pc:spChg>
        <pc:spChg chg="add del mod">
          <ac:chgData name="Drew Vincent" userId="S::drew.vincent@utsa.edu::841263cf-88fe-4faa-8a65-f133dcc03920" providerId="AD" clId="Web-{C368CC8E-770F-F5EA-289A-E927160A8602}" dt="2026-02-12T21:40:31.060" v="1558"/>
          <ac:spMkLst>
            <pc:docMk/>
            <pc:sldMk cId="1469375056" sldId="400"/>
            <ac:spMk id="5" creationId="{410AFD50-C521-24AB-81ED-3E4BC3540D1A}"/>
          </ac:spMkLst>
        </pc:spChg>
        <pc:spChg chg="add mod">
          <ac:chgData name="Drew Vincent" userId="S::drew.vincent@utsa.edu::841263cf-88fe-4faa-8a65-f133dcc03920" providerId="AD" clId="Web-{C368CC8E-770F-F5EA-289A-E927160A8602}" dt="2026-02-12T21:58:32.130" v="2156" actId="20577"/>
          <ac:spMkLst>
            <pc:docMk/>
            <pc:sldMk cId="1469375056" sldId="400"/>
            <ac:spMk id="6" creationId="{9E926228-B0B9-FF67-8E5F-1AAFFE8018C5}"/>
          </ac:spMkLst>
        </pc:spChg>
        <pc:spChg chg="add mod">
          <ac:chgData name="Drew Vincent" userId="S::drew.vincent@utsa.edu::841263cf-88fe-4faa-8a65-f133dcc03920" providerId="AD" clId="Web-{C368CC8E-770F-F5EA-289A-E927160A8602}" dt="2026-02-12T21:44:50.517" v="1835" actId="1076"/>
          <ac:spMkLst>
            <pc:docMk/>
            <pc:sldMk cId="1469375056" sldId="400"/>
            <ac:spMk id="9" creationId="{D83F19FA-1CDA-4882-4C80-945498AF5437}"/>
          </ac:spMkLst>
        </pc:spChg>
        <pc:spChg chg="add mod">
          <ac:chgData name="Drew Vincent" userId="S::drew.vincent@utsa.edu::841263cf-88fe-4faa-8a65-f133dcc03920" providerId="AD" clId="Web-{C368CC8E-770F-F5EA-289A-E927160A8602}" dt="2026-02-12T21:44:50.517" v="1836" actId="1076"/>
          <ac:spMkLst>
            <pc:docMk/>
            <pc:sldMk cId="1469375056" sldId="400"/>
            <ac:spMk id="10" creationId="{33675FBB-B68D-A6E5-BB21-7328011977CF}"/>
          </ac:spMkLst>
        </pc:spChg>
        <pc:picChg chg="add mod modCrop">
          <ac:chgData name="Drew Vincent" userId="S::drew.vincent@utsa.edu::841263cf-88fe-4faa-8a65-f133dcc03920" providerId="AD" clId="Web-{C368CC8E-770F-F5EA-289A-E927160A8602}" dt="2026-02-12T21:45:05.409" v="1838"/>
          <ac:picMkLst>
            <pc:docMk/>
            <pc:sldMk cId="1469375056" sldId="400"/>
            <ac:picMk id="7" creationId="{87BB16DC-C534-6E06-E63F-C74C3C81AE43}"/>
          </ac:picMkLst>
        </pc:picChg>
        <pc:picChg chg="add mod modCrop">
          <ac:chgData name="Drew Vincent" userId="S::drew.vincent@utsa.edu::841263cf-88fe-4faa-8a65-f133dcc03920" providerId="AD" clId="Web-{C368CC8E-770F-F5EA-289A-E927160A8602}" dt="2026-02-12T21:44:58.674" v="1837"/>
          <ac:picMkLst>
            <pc:docMk/>
            <pc:sldMk cId="1469375056" sldId="400"/>
            <ac:picMk id="8" creationId="{00B31CB6-40C8-F5DB-1240-8B0C28D298F5}"/>
          </ac:picMkLst>
        </pc:picChg>
      </pc:sldChg>
      <pc:sldChg chg="modSp add replId">
        <pc:chgData name="Drew Vincent" userId="S::drew.vincent@utsa.edu::841263cf-88fe-4faa-8a65-f133dcc03920" providerId="AD" clId="Web-{C368CC8E-770F-F5EA-289A-E927160A8602}" dt="2026-02-12T21:56:28.488" v="2125" actId="20577"/>
        <pc:sldMkLst>
          <pc:docMk/>
          <pc:sldMk cId="446408831" sldId="401"/>
        </pc:sldMkLst>
        <pc:spChg chg="mod">
          <ac:chgData name="Drew Vincent" userId="S::drew.vincent@utsa.edu::841263cf-88fe-4faa-8a65-f133dcc03920" providerId="AD" clId="Web-{C368CC8E-770F-F5EA-289A-E927160A8602}" dt="2026-02-12T21:55:35.925" v="2070" actId="20577"/>
          <ac:spMkLst>
            <pc:docMk/>
            <pc:sldMk cId="446408831" sldId="401"/>
            <ac:spMk id="2" creationId="{47848147-2BC0-DE9D-6189-0A40B8D3936A}"/>
          </ac:spMkLst>
        </pc:spChg>
        <pc:spChg chg="mod">
          <ac:chgData name="Drew Vincent" userId="S::drew.vincent@utsa.edu::841263cf-88fe-4faa-8a65-f133dcc03920" providerId="AD" clId="Web-{C368CC8E-770F-F5EA-289A-E927160A8602}" dt="2026-02-12T21:56:28.488" v="2125" actId="20577"/>
          <ac:spMkLst>
            <pc:docMk/>
            <pc:sldMk cId="446408831" sldId="401"/>
            <ac:spMk id="5" creationId="{F902FD67-5A15-E577-897F-2DA6F969CDF9}"/>
          </ac:spMkLst>
        </pc:spChg>
      </pc:sldChg>
      <pc:sldChg chg="addSp delSp modSp add mod replId modClrScheme chgLayout modNotes">
        <pc:chgData name="Drew Vincent" userId="S::drew.vincent@utsa.edu::841263cf-88fe-4faa-8a65-f133dcc03920" providerId="AD" clId="Web-{C368CC8E-770F-F5EA-289A-E927160A8602}" dt="2026-02-12T22:16:19.078" v="2519" actId="20577"/>
        <pc:sldMkLst>
          <pc:docMk/>
          <pc:sldMk cId="580395465" sldId="402"/>
        </pc:sldMkLst>
        <pc:spChg chg="mod ord">
          <ac:chgData name="Drew Vincent" userId="S::drew.vincent@utsa.edu::841263cf-88fe-4faa-8a65-f133dcc03920" providerId="AD" clId="Web-{C368CC8E-770F-F5EA-289A-E927160A8602}" dt="2026-02-12T22:16:07.062" v="2517" actId="1076"/>
          <ac:spMkLst>
            <pc:docMk/>
            <pc:sldMk cId="580395465" sldId="402"/>
            <ac:spMk id="4" creationId="{378A65FB-8A6B-85D3-677C-9511D1AF861E}"/>
          </ac:spMkLst>
        </pc:spChg>
        <pc:spChg chg="mod">
          <ac:chgData name="Drew Vincent" userId="S::drew.vincent@utsa.edu::841263cf-88fe-4faa-8a65-f133dcc03920" providerId="AD" clId="Web-{C368CC8E-770F-F5EA-289A-E927160A8602}" dt="2026-02-12T22:02:46.354" v="2346" actId="1076"/>
          <ac:spMkLst>
            <pc:docMk/>
            <pc:sldMk cId="580395465" sldId="402"/>
            <ac:spMk id="5" creationId="{DD3DB563-A2AE-0850-BF81-E82AFF6A1FD2}"/>
          </ac:spMkLst>
        </pc:spChg>
        <pc:spChg chg="add mod">
          <ac:chgData name="Drew Vincent" userId="S::drew.vincent@utsa.edu::841263cf-88fe-4faa-8a65-f133dcc03920" providerId="AD" clId="Web-{C368CC8E-770F-F5EA-289A-E927160A8602}" dt="2026-02-12T22:16:13.828" v="2518" actId="20577"/>
          <ac:spMkLst>
            <pc:docMk/>
            <pc:sldMk cId="580395465" sldId="402"/>
            <ac:spMk id="7" creationId="{37C60DD6-ED5C-2DC8-9CC1-6E83417AB9DA}"/>
          </ac:spMkLst>
        </pc:spChg>
        <pc:spChg chg="add mod">
          <ac:chgData name="Drew Vincent" userId="S::drew.vincent@utsa.edu::841263cf-88fe-4faa-8a65-f133dcc03920" providerId="AD" clId="Web-{C368CC8E-770F-F5EA-289A-E927160A8602}" dt="2026-02-12T22:16:19.078" v="2519" actId="20577"/>
          <ac:spMkLst>
            <pc:docMk/>
            <pc:sldMk cId="580395465" sldId="402"/>
            <ac:spMk id="8" creationId="{BBD5EB40-E525-C5EF-4145-E05F1E7C2786}"/>
          </ac:spMkLst>
        </pc:spChg>
        <pc:picChg chg="add del mod modCrop">
          <ac:chgData name="Drew Vincent" userId="S::drew.vincent@utsa.edu::841263cf-88fe-4faa-8a65-f133dcc03920" providerId="AD" clId="Web-{C368CC8E-770F-F5EA-289A-E927160A8602}" dt="2026-02-12T22:02:06.774" v="2331"/>
          <ac:picMkLst>
            <pc:docMk/>
            <pc:sldMk cId="580395465" sldId="402"/>
            <ac:picMk id="2" creationId="{6EB963EC-A515-3B9E-3285-1F6D3BF69475}"/>
          </ac:picMkLst>
        </pc:picChg>
        <pc:picChg chg="del">
          <ac:chgData name="Drew Vincent" userId="S::drew.vincent@utsa.edu::841263cf-88fe-4faa-8a65-f133dcc03920" providerId="AD" clId="Web-{C368CC8E-770F-F5EA-289A-E927160A8602}" dt="2026-02-12T21:57:13.723" v="2133"/>
          <ac:picMkLst>
            <pc:docMk/>
            <pc:sldMk cId="580395465" sldId="402"/>
            <ac:picMk id="3" creationId="{98871259-BAAD-79A6-AC2E-00D9BB1FBF8C}"/>
          </ac:picMkLst>
        </pc:picChg>
        <pc:picChg chg="add del mod">
          <ac:chgData name="Drew Vincent" userId="S::drew.vincent@utsa.edu::841263cf-88fe-4faa-8a65-f133dcc03920" providerId="AD" clId="Web-{C368CC8E-770F-F5EA-289A-E927160A8602}" dt="2026-02-12T22:02:27.431" v="2337"/>
          <ac:picMkLst>
            <pc:docMk/>
            <pc:sldMk cId="580395465" sldId="402"/>
            <ac:picMk id="9" creationId="{94A03293-5B07-666A-0A70-E2B4124C19C0}"/>
          </ac:picMkLst>
        </pc:picChg>
        <pc:picChg chg="add mod">
          <ac:chgData name="Drew Vincent" userId="S::drew.vincent@utsa.edu::841263cf-88fe-4faa-8a65-f133dcc03920" providerId="AD" clId="Web-{C368CC8E-770F-F5EA-289A-E927160A8602}" dt="2026-02-12T22:02:55.432" v="2350"/>
          <ac:picMkLst>
            <pc:docMk/>
            <pc:sldMk cId="580395465" sldId="402"/>
            <ac:picMk id="10" creationId="{D5A6138A-9E07-2B5C-2678-249471C9EC94}"/>
          </ac:picMkLst>
        </pc:picChg>
      </pc:sldChg>
      <pc:sldChg chg="modSp add replId modNotes">
        <pc:chgData name="Drew Vincent" userId="S::drew.vincent@utsa.edu::841263cf-88fe-4faa-8a65-f133dcc03920" providerId="AD" clId="Web-{C368CC8E-770F-F5EA-289A-E927160A8602}" dt="2026-02-12T22:06:22.127" v="2467" actId="1076"/>
        <pc:sldMkLst>
          <pc:docMk/>
          <pc:sldMk cId="3817157681" sldId="403"/>
        </pc:sldMkLst>
        <pc:spChg chg="mod">
          <ac:chgData name="Drew Vincent" userId="S::drew.vincent@utsa.edu::841263cf-88fe-4faa-8a65-f133dcc03920" providerId="AD" clId="Web-{C368CC8E-770F-F5EA-289A-E927160A8602}" dt="2026-02-12T22:06:22.127" v="2467" actId="1076"/>
          <ac:spMkLst>
            <pc:docMk/>
            <pc:sldMk cId="3817157681" sldId="403"/>
            <ac:spMk id="8" creationId="{0579F63E-3ED0-3F37-D6BD-583505AEF0F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092DE-844F-834F-A5EE-A2469832C908}" type="datetimeFigureOut">
              <a:rPr lang="en-US" smtClean="0"/>
              <a:t>2/13/2026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4A40CE-DB27-384B-AE70-2CAA375D6694}" type="slidenum">
              <a:rPr lang="en-US" smtClean="0"/>
              <a:t>‹#›</a:t>
            </a:fld>
            <a:endParaRPr lang="en-US"/>
          </a:p>
        </p:txBody>
      </p:sp>
    </p:spTree>
    <p:extLst>
      <p:ext uri="{BB962C8B-B14F-4D97-AF65-F5344CB8AC3E}">
        <p14:creationId xmlns:p14="http://schemas.microsoft.com/office/powerpoint/2010/main" val="94684979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medium.com/pinterest-engineering/seven-best-practices-for-inclusive-product-design-9476c61f1e17"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Updated 2/12/26</a:t>
            </a:r>
          </a:p>
        </p:txBody>
      </p:sp>
      <p:sp>
        <p:nvSpPr>
          <p:cNvPr id="4" name="Slide Number Placeholder 3"/>
          <p:cNvSpPr>
            <a:spLocks noGrp="1"/>
          </p:cNvSpPr>
          <p:nvPr>
            <p:ph type="sldNum" sz="quarter" idx="5"/>
          </p:nvPr>
        </p:nvSpPr>
        <p:spPr/>
        <p:txBody>
          <a:bodyPr/>
          <a:lstStyle/>
          <a:p>
            <a:fld id="{A74A40CE-DB27-384B-AE70-2CAA375D6694}" type="slidenum">
              <a:rPr lang="en-US" smtClean="0"/>
              <a:t>1</a:t>
            </a:fld>
            <a:endParaRPr lang="en-US"/>
          </a:p>
        </p:txBody>
      </p:sp>
    </p:spTree>
    <p:extLst>
      <p:ext uri="{BB962C8B-B14F-4D97-AF65-F5344CB8AC3E}">
        <p14:creationId xmlns:p14="http://schemas.microsoft.com/office/powerpoint/2010/main" val="4084533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For many state and local governments, making all of their past social media posts accessible may be impossible. There also may be very little use to making these old posts accessible because they were intended to provide updates about things happening at the time they were posted in the past.​</a:t>
            </a:r>
          </a:p>
          <a:p>
            <a:r>
              <a:rPr lang="en-US" b="1"/>
              <a:t>For these reasons, social media posts made by a state or local government before the date the state or local government must comply with this rule do not need to meet WCAG 2.1, Level AA.</a:t>
            </a:r>
            <a:r>
              <a:rPr lang="en-US"/>
              <a:t>​</a:t>
            </a:r>
          </a:p>
          <a:p>
            <a:pPr rtl="0"/>
            <a:endParaRPr lang="en-US"/>
          </a:p>
        </p:txBody>
      </p:sp>
      <p:sp>
        <p:nvSpPr>
          <p:cNvPr id="4" name="Slide Number Placeholder 3"/>
          <p:cNvSpPr>
            <a:spLocks noGrp="1"/>
          </p:cNvSpPr>
          <p:nvPr>
            <p:ph type="sldNum" sz="quarter" idx="5"/>
          </p:nvPr>
        </p:nvSpPr>
        <p:spPr/>
        <p:txBody>
          <a:bodyPr/>
          <a:lstStyle/>
          <a:p>
            <a:fld id="{A74A40CE-DB27-384B-AE70-2CAA375D6694}" type="slidenum">
              <a:rPr lang="en-US" smtClean="0"/>
              <a:t>15</a:t>
            </a:fld>
            <a:endParaRPr lang="en-US"/>
          </a:p>
        </p:txBody>
      </p:sp>
    </p:spTree>
    <p:extLst>
      <p:ext uri="{BB962C8B-B14F-4D97-AF65-F5344CB8AC3E}">
        <p14:creationId xmlns:p14="http://schemas.microsoft.com/office/powerpoint/2010/main" val="1275050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075BF-CBE7-859F-3F2D-6030091412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F7A7B6-3921-8C68-C661-B1643CF7FF5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CF3B18F-F339-7D6F-493B-0F13790737C3}"/>
              </a:ext>
            </a:extLst>
          </p:cNvPr>
          <p:cNvSpPr>
            <a:spLocks noGrp="1"/>
          </p:cNvSpPr>
          <p:nvPr>
            <p:ph type="body" idx="1"/>
          </p:nvPr>
        </p:nvSpPr>
        <p:spPr/>
        <p:txBody>
          <a:bodyPr/>
          <a:lstStyle/>
          <a:p>
            <a:pPr rtl="0" fontAlgn="base"/>
            <a:endParaRPr lang="en-US"/>
          </a:p>
        </p:txBody>
      </p:sp>
      <p:sp>
        <p:nvSpPr>
          <p:cNvPr id="4" name="Slide Number Placeholder 3">
            <a:extLst>
              <a:ext uri="{FF2B5EF4-FFF2-40B4-BE49-F238E27FC236}">
                <a16:creationId xmlns:a16="http://schemas.microsoft.com/office/drawing/2014/main" id="{01CD3B6F-31E6-00F7-2FAB-1248B20C8990}"/>
              </a:ext>
            </a:extLst>
          </p:cNvPr>
          <p:cNvSpPr>
            <a:spLocks noGrp="1"/>
          </p:cNvSpPr>
          <p:nvPr>
            <p:ph type="sldNum" sz="quarter" idx="5"/>
          </p:nvPr>
        </p:nvSpPr>
        <p:spPr/>
        <p:txBody>
          <a:bodyPr/>
          <a:lstStyle/>
          <a:p>
            <a:fld id="{A74A40CE-DB27-384B-AE70-2CAA375D6694}" type="slidenum">
              <a:rPr lang="en-US" smtClean="0"/>
              <a:t>16</a:t>
            </a:fld>
            <a:endParaRPr lang="en-US"/>
          </a:p>
        </p:txBody>
      </p:sp>
    </p:spTree>
    <p:extLst>
      <p:ext uri="{BB962C8B-B14F-4D97-AF65-F5344CB8AC3E}">
        <p14:creationId xmlns:p14="http://schemas.microsoft.com/office/powerpoint/2010/main" val="2963031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98932-697A-AB74-D1DE-033C1C28C2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65AADB-2758-9658-CDA4-6162B2BA1B9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18C8C2C-C08F-0F5C-F4CE-41B7598F9E25}"/>
              </a:ext>
            </a:extLst>
          </p:cNvPr>
          <p:cNvSpPr>
            <a:spLocks noGrp="1"/>
          </p:cNvSpPr>
          <p:nvPr>
            <p:ph type="body" idx="1"/>
          </p:nvPr>
        </p:nvSpPr>
        <p:spPr/>
        <p:txBody>
          <a:bodyPr/>
          <a:lstStyle/>
          <a:p>
            <a:r>
              <a:rPr lang="en-US"/>
              <a:t>There is very little support for animated GIFs on social media platforms. Do not rely solely on animated GIFs to convey content.</a:t>
            </a:r>
          </a:p>
          <a:p>
            <a:endParaRPr lang="en-US"/>
          </a:p>
          <a:p>
            <a:r>
              <a:rPr lang="en-US"/>
              <a:t>Screen readers will read emojis appropriately, e.g., “clapping hands.” Do not overuse emojis and place a space between each one. </a:t>
            </a:r>
          </a:p>
          <a:p>
            <a:endParaRPr lang="en-US"/>
          </a:p>
          <a:p>
            <a:r>
              <a:rPr lang="en-US"/>
              <a:t>Emoticons, or representations of expressions created through a variety of keystrokes, e.g., :), will be read as “semi-colon parenthesis” and should be used sparingly if at all.  </a:t>
            </a:r>
            <a:endParaRPr lang="en-US">
              <a:ea typeface="+mn-ea"/>
              <a:cs typeface="+mn-cs"/>
            </a:endParaRPr>
          </a:p>
          <a:p>
            <a:endParaRPr lang="en-US"/>
          </a:p>
        </p:txBody>
      </p:sp>
      <p:sp>
        <p:nvSpPr>
          <p:cNvPr id="4" name="Slide Number Placeholder 3">
            <a:extLst>
              <a:ext uri="{FF2B5EF4-FFF2-40B4-BE49-F238E27FC236}">
                <a16:creationId xmlns:a16="http://schemas.microsoft.com/office/drawing/2014/main" id="{C7373FA5-6463-D496-F591-619B9D081E5C}"/>
              </a:ext>
            </a:extLst>
          </p:cNvPr>
          <p:cNvSpPr>
            <a:spLocks noGrp="1"/>
          </p:cNvSpPr>
          <p:nvPr>
            <p:ph type="sldNum" sz="quarter" idx="5"/>
          </p:nvPr>
        </p:nvSpPr>
        <p:spPr/>
        <p:txBody>
          <a:bodyPr/>
          <a:lstStyle/>
          <a:p>
            <a:fld id="{A74A40CE-DB27-384B-AE70-2CAA375D6694}" type="slidenum">
              <a:rPr lang="en-US" smtClean="0"/>
              <a:t>17</a:t>
            </a:fld>
            <a:endParaRPr lang="en-US"/>
          </a:p>
        </p:txBody>
      </p:sp>
    </p:spTree>
    <p:extLst>
      <p:ext uri="{BB962C8B-B14F-4D97-AF65-F5344CB8AC3E}">
        <p14:creationId xmlns:p14="http://schemas.microsoft.com/office/powerpoint/2010/main" val="1257007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86479-EF2E-15A1-20A3-149A179D0E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9355D1-EE93-71BE-6AE9-FE68509B853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399013C-B6EF-BE1B-5550-489DBCA8EBE5}"/>
              </a:ext>
            </a:extLst>
          </p:cNvPr>
          <p:cNvSpPr>
            <a:spLocks noGrp="1"/>
          </p:cNvSpPr>
          <p:nvPr>
            <p:ph type="body" idx="1"/>
          </p:nvPr>
        </p:nvSpPr>
        <p:spPr/>
        <p:txBody>
          <a:bodyPr/>
          <a:lstStyle/>
          <a:p>
            <a:r>
              <a:rPr lang="en-US"/>
              <a:t>Avoid abbreviations. </a:t>
            </a:r>
          </a:p>
          <a:p>
            <a:endParaRPr lang="en-US"/>
          </a:p>
          <a:p>
            <a:r>
              <a:rPr lang="en-US"/>
              <a:t>Use hashtags only as needed and at the end of posts. </a:t>
            </a:r>
          </a:p>
          <a:p>
            <a:endParaRPr lang="en-US"/>
          </a:p>
          <a:p>
            <a:r>
              <a:rPr lang="en-US"/>
              <a:t>If a hashtag is crucial, use Pascal case.</a:t>
            </a:r>
          </a:p>
          <a:p>
            <a:endParaRPr lang="en-US"/>
          </a:p>
          <a:p>
            <a:r>
              <a:rPr lang="en-US"/>
              <a:t>Triple check for misspellings. </a:t>
            </a:r>
          </a:p>
          <a:p>
            <a:endParaRPr lang="en-US"/>
          </a:p>
          <a:p>
            <a:r>
              <a:rPr lang="en-US"/>
              <a:t>If you link to inaccessible content on social media platforms, let the user know if it will auto-play, if there is no transcript or captions, etc.  </a:t>
            </a:r>
          </a:p>
          <a:p>
            <a:endParaRPr lang="en-US"/>
          </a:p>
          <a:p>
            <a:r>
              <a:rPr lang="en-US"/>
              <a:t>Have someone test your social media content. </a:t>
            </a:r>
          </a:p>
        </p:txBody>
      </p:sp>
      <p:sp>
        <p:nvSpPr>
          <p:cNvPr id="4" name="Slide Number Placeholder 3">
            <a:extLst>
              <a:ext uri="{FF2B5EF4-FFF2-40B4-BE49-F238E27FC236}">
                <a16:creationId xmlns:a16="http://schemas.microsoft.com/office/drawing/2014/main" id="{02394BE4-916C-31FF-1892-068744904F2D}"/>
              </a:ext>
            </a:extLst>
          </p:cNvPr>
          <p:cNvSpPr>
            <a:spLocks noGrp="1"/>
          </p:cNvSpPr>
          <p:nvPr>
            <p:ph type="sldNum" sz="quarter" idx="5"/>
          </p:nvPr>
        </p:nvSpPr>
        <p:spPr/>
        <p:txBody>
          <a:bodyPr/>
          <a:lstStyle/>
          <a:p>
            <a:fld id="{A74A40CE-DB27-384B-AE70-2CAA375D6694}" type="slidenum">
              <a:rPr lang="en-US" smtClean="0"/>
              <a:t>18</a:t>
            </a:fld>
            <a:endParaRPr lang="en-US"/>
          </a:p>
        </p:txBody>
      </p:sp>
    </p:spTree>
    <p:extLst>
      <p:ext uri="{BB962C8B-B14F-4D97-AF65-F5344CB8AC3E}">
        <p14:creationId xmlns:p14="http://schemas.microsoft.com/office/powerpoint/2010/main" val="1200727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598CD-2E16-0070-5237-0F9381A5FA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75FCCE-D6ED-D1EC-6521-F4EB9EA630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65D2D7-3BBE-C7C8-C867-5BBEBFD21372}"/>
              </a:ext>
            </a:extLst>
          </p:cNvPr>
          <p:cNvSpPr>
            <a:spLocks noGrp="1"/>
          </p:cNvSpPr>
          <p:nvPr>
            <p:ph type="body" idx="1"/>
          </p:nvPr>
        </p:nvSpPr>
        <p:spPr/>
        <p:txBody>
          <a:bodyPr/>
          <a:lstStyle/>
          <a:p>
            <a:endParaRPr lang="en-US">
              <a:solidFill>
                <a:srgbClr val="032044"/>
              </a:solidFill>
              <a:latin typeface="Aptos"/>
              <a:ea typeface="Calibri"/>
              <a:cs typeface="Calibri"/>
            </a:endParaRPr>
          </a:p>
        </p:txBody>
      </p:sp>
      <p:sp>
        <p:nvSpPr>
          <p:cNvPr id="4" name="Slide Number Placeholder 3">
            <a:extLst>
              <a:ext uri="{FF2B5EF4-FFF2-40B4-BE49-F238E27FC236}">
                <a16:creationId xmlns:a16="http://schemas.microsoft.com/office/drawing/2014/main" id="{53FEF1AF-685D-7CA1-6FAF-44CD98C67722}"/>
              </a:ext>
            </a:extLst>
          </p:cNvPr>
          <p:cNvSpPr>
            <a:spLocks noGrp="1"/>
          </p:cNvSpPr>
          <p:nvPr>
            <p:ph type="sldNum" sz="quarter" idx="5"/>
          </p:nvPr>
        </p:nvSpPr>
        <p:spPr/>
        <p:txBody>
          <a:bodyPr/>
          <a:lstStyle/>
          <a:p>
            <a:fld id="{A74A40CE-DB27-384B-AE70-2CAA375D6694}" type="slidenum">
              <a:rPr lang="en-US" smtClean="0"/>
              <a:t>19</a:t>
            </a:fld>
            <a:endParaRPr lang="en-US"/>
          </a:p>
        </p:txBody>
      </p:sp>
    </p:spTree>
    <p:extLst>
      <p:ext uri="{BB962C8B-B14F-4D97-AF65-F5344CB8AC3E}">
        <p14:creationId xmlns:p14="http://schemas.microsoft.com/office/powerpoint/2010/main" val="108495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base"/>
            <a:r>
              <a:rPr lang="en-US"/>
              <a:t>Add captions to your Facebook videos.​</a:t>
            </a:r>
          </a:p>
          <a:p>
            <a:pPr fontAlgn="base"/>
            <a:endParaRPr lang="en-US"/>
          </a:p>
          <a:p>
            <a:pPr fontAlgn="base"/>
            <a:r>
              <a:rPr lang="en-US"/>
              <a:t>Alternatively, load videos to YouTube and add captions there, then link to the video in your posts.​</a:t>
            </a:r>
          </a:p>
          <a:p>
            <a:pPr fontAlgn="base"/>
            <a:endParaRPr lang="en-US"/>
          </a:p>
          <a:p>
            <a:pPr fontAlgn="base"/>
            <a:r>
              <a:rPr lang="en-US"/>
              <a:t>Link to transcripts for videos if possible.​</a:t>
            </a:r>
          </a:p>
          <a:p>
            <a:pPr fontAlgn="base"/>
            <a:endParaRPr lang="en-US"/>
          </a:p>
          <a:p>
            <a:pPr fontAlgn="base"/>
            <a:r>
              <a:rPr lang="en-US"/>
              <a:t>Check the color contrast in your images if you are conveying textual information.​</a:t>
            </a:r>
          </a:p>
          <a:p>
            <a:pPr fontAlgn="base"/>
            <a:endParaRPr lang="en-US"/>
          </a:p>
          <a:p>
            <a:pPr fontAlgn="base"/>
            <a:r>
              <a:rPr lang="en-US"/>
              <a:t>For Image: Create a post, add a photo, edit photo</a:t>
            </a:r>
          </a:p>
          <a:p>
            <a:endParaRPr lang="en-US"/>
          </a:p>
        </p:txBody>
      </p:sp>
      <p:sp>
        <p:nvSpPr>
          <p:cNvPr id="4" name="Slide Number Placeholder 3"/>
          <p:cNvSpPr>
            <a:spLocks noGrp="1"/>
          </p:cNvSpPr>
          <p:nvPr>
            <p:ph type="sldNum" sz="quarter" idx="5"/>
          </p:nvPr>
        </p:nvSpPr>
        <p:spPr/>
        <p:txBody>
          <a:bodyPr/>
          <a:lstStyle/>
          <a:p>
            <a:fld id="{A74A40CE-DB27-384B-AE70-2CAA375D6694}" type="slidenum">
              <a:rPr lang="en-US" smtClean="0"/>
              <a:t>20</a:t>
            </a:fld>
            <a:endParaRPr lang="en-US"/>
          </a:p>
        </p:txBody>
      </p:sp>
    </p:spTree>
    <p:extLst>
      <p:ext uri="{BB962C8B-B14F-4D97-AF65-F5344CB8AC3E}">
        <p14:creationId xmlns:p14="http://schemas.microsoft.com/office/powerpoint/2010/main" val="3447938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199FA-2CD7-94A3-130B-D5CDAB9BD1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654E04-D023-F10D-31AA-A93230229A0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97A71D6-92F3-EB59-61D4-0470BDB693F7}"/>
              </a:ext>
            </a:extLst>
          </p:cNvPr>
          <p:cNvSpPr>
            <a:spLocks noGrp="1"/>
          </p:cNvSpPr>
          <p:nvPr>
            <p:ph type="body" idx="1"/>
          </p:nvPr>
        </p:nvSpPr>
        <p:spPr/>
        <p:txBody>
          <a:bodyPr/>
          <a:lstStyle/>
          <a:p>
            <a:r>
              <a:rPr lang="en-US"/>
              <a:t>Burn captions into your videos. Instagram does not support the addition of caption files to videos, so you should burn captions into video files. </a:t>
            </a:r>
          </a:p>
          <a:p>
            <a:r>
              <a:rPr lang="en-US"/>
              <a:t>Check the color contrast in your images if you are conveying textual information. </a:t>
            </a:r>
          </a:p>
          <a:p>
            <a:endParaRPr lang="en-US"/>
          </a:p>
          <a:p>
            <a:r>
              <a:rPr lang="en-US"/>
              <a:t>When you are posting natively, once you get to the caption, you can click on the tab marked “Accessibility” to add alt-text. </a:t>
            </a:r>
          </a:p>
          <a:p>
            <a:endParaRPr lang="en-US"/>
          </a:p>
        </p:txBody>
      </p:sp>
      <p:sp>
        <p:nvSpPr>
          <p:cNvPr id="4" name="Slide Number Placeholder 3">
            <a:extLst>
              <a:ext uri="{FF2B5EF4-FFF2-40B4-BE49-F238E27FC236}">
                <a16:creationId xmlns:a16="http://schemas.microsoft.com/office/drawing/2014/main" id="{8B6914F6-75A7-F977-ABE0-77698259EF1C}"/>
              </a:ext>
            </a:extLst>
          </p:cNvPr>
          <p:cNvSpPr>
            <a:spLocks noGrp="1"/>
          </p:cNvSpPr>
          <p:nvPr>
            <p:ph type="sldNum" sz="quarter" idx="5"/>
          </p:nvPr>
        </p:nvSpPr>
        <p:spPr/>
        <p:txBody>
          <a:bodyPr/>
          <a:lstStyle/>
          <a:p>
            <a:fld id="{A74A40CE-DB27-384B-AE70-2CAA375D6694}" type="slidenum">
              <a:rPr lang="en-US" smtClean="0"/>
              <a:t>21</a:t>
            </a:fld>
            <a:endParaRPr lang="en-US"/>
          </a:p>
        </p:txBody>
      </p:sp>
    </p:spTree>
    <p:extLst>
      <p:ext uri="{BB962C8B-B14F-4D97-AF65-F5344CB8AC3E}">
        <p14:creationId xmlns:p14="http://schemas.microsoft.com/office/powerpoint/2010/main" val="1786110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2CEF4-5F3D-9DC2-7443-2B27C357BA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BC804A-569C-1394-1D72-1EC8B091D53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FE99F6D-988A-095C-0C5F-FD5A2DC49023}"/>
              </a:ext>
            </a:extLst>
          </p:cNvPr>
          <p:cNvSpPr>
            <a:spLocks noGrp="1"/>
          </p:cNvSpPr>
          <p:nvPr>
            <p:ph type="body" idx="1"/>
          </p:nvPr>
        </p:nvSpPr>
        <p:spPr/>
        <p:txBody>
          <a:bodyPr/>
          <a:lstStyle/>
          <a:p>
            <a:r>
              <a:rPr lang="en-US"/>
              <a:t>Add subtitles to your X/Twitter videos. X does not support closed captions. </a:t>
            </a:r>
          </a:p>
          <a:p>
            <a:endParaRPr lang="en-US"/>
          </a:p>
          <a:p>
            <a:r>
              <a:rPr lang="en-US"/>
              <a:t>Check the color contrast in your images if you are conveying textual information. </a:t>
            </a:r>
          </a:p>
          <a:p>
            <a:endParaRPr lang="en-US"/>
          </a:p>
          <a:p>
            <a:r>
              <a:rPr lang="en-US"/>
              <a:t>Use Pascal case in your hashtags, e.g.,#</a:t>
            </a:r>
            <a:r>
              <a:rPr lang="en-US" err="1"/>
              <a:t>ThisIsPascalCase</a:t>
            </a:r>
            <a:r>
              <a:rPr lang="en-US"/>
              <a:t>. Use hashtags only as needed and at the end of posts. </a:t>
            </a:r>
          </a:p>
        </p:txBody>
      </p:sp>
      <p:sp>
        <p:nvSpPr>
          <p:cNvPr id="4" name="Slide Number Placeholder 3">
            <a:extLst>
              <a:ext uri="{FF2B5EF4-FFF2-40B4-BE49-F238E27FC236}">
                <a16:creationId xmlns:a16="http://schemas.microsoft.com/office/drawing/2014/main" id="{14885398-932C-FF94-5AFC-1E3CC86DC95A}"/>
              </a:ext>
            </a:extLst>
          </p:cNvPr>
          <p:cNvSpPr>
            <a:spLocks noGrp="1"/>
          </p:cNvSpPr>
          <p:nvPr>
            <p:ph type="sldNum" sz="quarter" idx="5"/>
          </p:nvPr>
        </p:nvSpPr>
        <p:spPr/>
        <p:txBody>
          <a:bodyPr/>
          <a:lstStyle/>
          <a:p>
            <a:fld id="{A74A40CE-DB27-384B-AE70-2CAA375D6694}" type="slidenum">
              <a:rPr lang="en-US" smtClean="0"/>
              <a:t>22</a:t>
            </a:fld>
            <a:endParaRPr lang="en-US"/>
          </a:p>
        </p:txBody>
      </p:sp>
    </p:spTree>
    <p:extLst>
      <p:ext uri="{BB962C8B-B14F-4D97-AF65-F5344CB8AC3E}">
        <p14:creationId xmlns:p14="http://schemas.microsoft.com/office/powerpoint/2010/main" val="1510840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27818-BB17-406A-C984-047A3BA77C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E6C222-CD94-C661-0892-FB62328B055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ADC2059-DDC6-5845-FD9F-34122E8FC0B3}"/>
              </a:ext>
            </a:extLst>
          </p:cNvPr>
          <p:cNvSpPr>
            <a:spLocks noGrp="1"/>
          </p:cNvSpPr>
          <p:nvPr>
            <p:ph type="body" idx="1"/>
          </p:nvPr>
        </p:nvSpPr>
        <p:spPr/>
        <p:txBody>
          <a:bodyPr/>
          <a:lstStyle/>
          <a:p>
            <a:r>
              <a:rPr lang="en-US"/>
              <a:t>Add subtitles to your Threads videos. Threads does not support closed captions. </a:t>
            </a:r>
          </a:p>
          <a:p>
            <a:endParaRPr lang="en-US"/>
          </a:p>
          <a:p>
            <a:r>
              <a:rPr lang="en-US"/>
              <a:t>Check the color contrast in your images if you are conveying textual information. </a:t>
            </a:r>
          </a:p>
          <a:p>
            <a:endParaRPr lang="en-US"/>
          </a:p>
          <a:p>
            <a:r>
              <a:rPr lang="en-US"/>
              <a:t>Use Pascal case in your hashtags, e.g.,#</a:t>
            </a:r>
            <a:r>
              <a:rPr lang="en-US" err="1"/>
              <a:t>ThisIsPascalCase</a:t>
            </a:r>
            <a:r>
              <a:rPr lang="en-US"/>
              <a:t>. Use hashtags only as needed and at the end of posts. </a:t>
            </a:r>
          </a:p>
        </p:txBody>
      </p:sp>
      <p:sp>
        <p:nvSpPr>
          <p:cNvPr id="4" name="Slide Number Placeholder 3">
            <a:extLst>
              <a:ext uri="{FF2B5EF4-FFF2-40B4-BE49-F238E27FC236}">
                <a16:creationId xmlns:a16="http://schemas.microsoft.com/office/drawing/2014/main" id="{916427EC-1040-5882-CC41-215B9D375356}"/>
              </a:ext>
            </a:extLst>
          </p:cNvPr>
          <p:cNvSpPr>
            <a:spLocks noGrp="1"/>
          </p:cNvSpPr>
          <p:nvPr>
            <p:ph type="sldNum" sz="quarter" idx="5"/>
          </p:nvPr>
        </p:nvSpPr>
        <p:spPr/>
        <p:txBody>
          <a:bodyPr/>
          <a:lstStyle/>
          <a:p>
            <a:fld id="{A74A40CE-DB27-384B-AE70-2CAA375D6694}" type="slidenum">
              <a:rPr lang="en-US" smtClean="0"/>
              <a:t>23</a:t>
            </a:fld>
            <a:endParaRPr lang="en-US"/>
          </a:p>
        </p:txBody>
      </p:sp>
    </p:spTree>
    <p:extLst>
      <p:ext uri="{BB962C8B-B14F-4D97-AF65-F5344CB8AC3E}">
        <p14:creationId xmlns:p14="http://schemas.microsoft.com/office/powerpoint/2010/main" val="27379534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D6256-48D3-95A5-3F28-EB6D2E6FFF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D1861E-313F-D7E1-A232-23B3E1BFD29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29ECE07-1041-94BB-6588-1651D1AFDB12}"/>
              </a:ext>
            </a:extLst>
          </p:cNvPr>
          <p:cNvSpPr>
            <a:spLocks noGrp="1"/>
          </p:cNvSpPr>
          <p:nvPr>
            <p:ph type="body" idx="1"/>
          </p:nvPr>
        </p:nvSpPr>
        <p:spPr/>
        <p:txBody>
          <a:bodyPr/>
          <a:lstStyle/>
          <a:p>
            <a:r>
              <a:rPr lang="en-US"/>
              <a:t>LinkedIn does not currently provide help documentation on adding alt-text to images.  </a:t>
            </a:r>
          </a:p>
          <a:p>
            <a:r>
              <a:rPr lang="en-US"/>
              <a:t>Add captions to LinkedIn videos. </a:t>
            </a:r>
          </a:p>
          <a:p>
            <a:r>
              <a:rPr lang="en-US"/>
              <a:t>Link to transcripts for videos if possible. </a:t>
            </a:r>
          </a:p>
          <a:p>
            <a:r>
              <a:rPr lang="en-US"/>
              <a:t>Make sure your profile photograph is clear and representative.  </a:t>
            </a:r>
          </a:p>
          <a:p>
            <a:r>
              <a:rPr lang="en-US"/>
              <a:t>People with Prosopagnosia(colloquially known as face blindness) may rely on your profile photo. </a:t>
            </a:r>
          </a:p>
          <a:p>
            <a:r>
              <a:rPr lang="en-US"/>
              <a:t>Check the color contrast in your images if you are conveying textual information. </a:t>
            </a:r>
          </a:p>
          <a:p>
            <a:r>
              <a:rPr lang="en-US"/>
              <a:t>Use Pascal case in your hashtags, e.g.,#</a:t>
            </a:r>
            <a:r>
              <a:rPr lang="en-US" err="1"/>
              <a:t>ThisIsPascalCase</a:t>
            </a:r>
            <a:r>
              <a:rPr lang="en-US"/>
              <a:t>. Use hashtags only as needed and at the end of posts. </a:t>
            </a:r>
          </a:p>
        </p:txBody>
      </p:sp>
      <p:sp>
        <p:nvSpPr>
          <p:cNvPr id="4" name="Slide Number Placeholder 3">
            <a:extLst>
              <a:ext uri="{FF2B5EF4-FFF2-40B4-BE49-F238E27FC236}">
                <a16:creationId xmlns:a16="http://schemas.microsoft.com/office/drawing/2014/main" id="{68AABCB8-2F10-E1FD-0ED9-B48F8D6E67F1}"/>
              </a:ext>
            </a:extLst>
          </p:cNvPr>
          <p:cNvSpPr>
            <a:spLocks noGrp="1"/>
          </p:cNvSpPr>
          <p:nvPr>
            <p:ph type="sldNum" sz="quarter" idx="5"/>
          </p:nvPr>
        </p:nvSpPr>
        <p:spPr/>
        <p:txBody>
          <a:bodyPr/>
          <a:lstStyle/>
          <a:p>
            <a:fld id="{A74A40CE-DB27-384B-AE70-2CAA375D6694}" type="slidenum">
              <a:rPr lang="en-US" smtClean="0"/>
              <a:t>24</a:t>
            </a:fld>
            <a:endParaRPr lang="en-US"/>
          </a:p>
        </p:txBody>
      </p:sp>
    </p:spTree>
    <p:extLst>
      <p:ext uri="{BB962C8B-B14F-4D97-AF65-F5344CB8AC3E}">
        <p14:creationId xmlns:p14="http://schemas.microsoft.com/office/powerpoint/2010/main" val="1349959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4A40CE-DB27-384B-AE70-2CAA375D6694}" type="slidenum">
              <a:rPr lang="en-US" smtClean="0"/>
              <a:t>2</a:t>
            </a:fld>
            <a:endParaRPr lang="en-US"/>
          </a:p>
        </p:txBody>
      </p:sp>
    </p:spTree>
    <p:extLst>
      <p:ext uri="{BB962C8B-B14F-4D97-AF65-F5344CB8AC3E}">
        <p14:creationId xmlns:p14="http://schemas.microsoft.com/office/powerpoint/2010/main" val="3444916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65FFB-6A39-9B5A-30E5-578A8508A2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A91ABD-7DBB-86B7-9E30-65057321EE4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6ECDC59-2076-FCFE-8556-A3E7546C930A}"/>
              </a:ext>
            </a:extLst>
          </p:cNvPr>
          <p:cNvSpPr>
            <a:spLocks noGrp="1"/>
          </p:cNvSpPr>
          <p:nvPr>
            <p:ph type="body" idx="1"/>
          </p:nvPr>
        </p:nvSpPr>
        <p:spPr/>
        <p:txBody>
          <a:bodyPr/>
          <a:lstStyle/>
          <a:p>
            <a:r>
              <a:rPr lang="en-US"/>
              <a:t>Add a description to your Pin when you create it. If you are creating the pin from scratch (as shown), you can add alt text under “More Options.” If you are pinning something from a website, Pinterest does not support the addition of alt-text, so adding a good description is vital. </a:t>
            </a:r>
          </a:p>
          <a:p>
            <a:endParaRPr lang="en-US"/>
          </a:p>
          <a:p>
            <a:r>
              <a:rPr lang="en-US"/>
              <a:t>You can also make sure when. you create a Pin that you are adding a URL to an image that includes alt-text. </a:t>
            </a:r>
          </a:p>
          <a:p>
            <a:endParaRPr lang="en-US"/>
          </a:p>
          <a:p>
            <a:r>
              <a:rPr lang="en-US"/>
              <a:t>Pinterest does not support the addition of videos directly to its platform. </a:t>
            </a:r>
          </a:p>
          <a:p>
            <a:endParaRPr lang="en-US"/>
          </a:p>
          <a:p>
            <a:r>
              <a:rPr lang="en-US"/>
              <a:t>Consult Pinterest’s </a:t>
            </a:r>
            <a:r>
              <a:rPr lang="en-US">
                <a:hlinkClick r:id="rId3"/>
              </a:rPr>
              <a:t>Best Practices for Inclusive Product Design</a:t>
            </a:r>
            <a:r>
              <a:rPr lang="en-US"/>
              <a:t> for tips about accessibility options.  </a:t>
            </a:r>
          </a:p>
        </p:txBody>
      </p:sp>
      <p:sp>
        <p:nvSpPr>
          <p:cNvPr id="4" name="Slide Number Placeholder 3">
            <a:extLst>
              <a:ext uri="{FF2B5EF4-FFF2-40B4-BE49-F238E27FC236}">
                <a16:creationId xmlns:a16="http://schemas.microsoft.com/office/drawing/2014/main" id="{BC470E30-4A08-3376-3209-4A360ACFF476}"/>
              </a:ext>
            </a:extLst>
          </p:cNvPr>
          <p:cNvSpPr>
            <a:spLocks noGrp="1"/>
          </p:cNvSpPr>
          <p:nvPr>
            <p:ph type="sldNum" sz="quarter" idx="5"/>
          </p:nvPr>
        </p:nvSpPr>
        <p:spPr/>
        <p:txBody>
          <a:bodyPr/>
          <a:lstStyle/>
          <a:p>
            <a:fld id="{A74A40CE-DB27-384B-AE70-2CAA375D6694}" type="slidenum">
              <a:rPr lang="en-US" smtClean="0"/>
              <a:t>25</a:t>
            </a:fld>
            <a:endParaRPr lang="en-US"/>
          </a:p>
        </p:txBody>
      </p:sp>
    </p:spTree>
    <p:extLst>
      <p:ext uri="{BB962C8B-B14F-4D97-AF65-F5344CB8AC3E}">
        <p14:creationId xmlns:p14="http://schemas.microsoft.com/office/powerpoint/2010/main" val="10194164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218BA-65F8-5F33-1CF6-F25EFED5EF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679ED0-CF4F-D04D-4986-3175788C3A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24C1EE-B831-B75E-ABB6-05C46B38F99B}"/>
              </a:ext>
            </a:extLst>
          </p:cNvPr>
          <p:cNvSpPr>
            <a:spLocks noGrp="1"/>
          </p:cNvSpPr>
          <p:nvPr>
            <p:ph type="body" idx="1"/>
          </p:nvPr>
        </p:nvSpPr>
        <p:spPr/>
        <p:txBody>
          <a:bodyPr/>
          <a:lstStyle/>
          <a:p>
            <a:endParaRPr lang="en-US">
              <a:solidFill>
                <a:srgbClr val="032044"/>
              </a:solidFill>
              <a:latin typeface="Aptos"/>
              <a:ea typeface="Calibri"/>
              <a:cs typeface="Calibri"/>
            </a:endParaRPr>
          </a:p>
        </p:txBody>
      </p:sp>
      <p:sp>
        <p:nvSpPr>
          <p:cNvPr id="4" name="Slide Number Placeholder 3">
            <a:extLst>
              <a:ext uri="{FF2B5EF4-FFF2-40B4-BE49-F238E27FC236}">
                <a16:creationId xmlns:a16="http://schemas.microsoft.com/office/drawing/2014/main" id="{7D29C1D8-9003-6C04-8CA8-4946173B4130}"/>
              </a:ext>
            </a:extLst>
          </p:cNvPr>
          <p:cNvSpPr>
            <a:spLocks noGrp="1"/>
          </p:cNvSpPr>
          <p:nvPr>
            <p:ph type="sldNum" sz="quarter" idx="5"/>
          </p:nvPr>
        </p:nvSpPr>
        <p:spPr/>
        <p:txBody>
          <a:bodyPr/>
          <a:lstStyle/>
          <a:p>
            <a:fld id="{A74A40CE-DB27-384B-AE70-2CAA375D6694}" type="slidenum">
              <a:rPr lang="en-US" smtClean="0"/>
              <a:t>26</a:t>
            </a:fld>
            <a:endParaRPr lang="en-US"/>
          </a:p>
        </p:txBody>
      </p:sp>
    </p:spTree>
    <p:extLst>
      <p:ext uri="{BB962C8B-B14F-4D97-AF65-F5344CB8AC3E}">
        <p14:creationId xmlns:p14="http://schemas.microsoft.com/office/powerpoint/2010/main" val="13814346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4A40CE-DB27-384B-AE70-2CAA375D6694}" type="slidenum">
              <a:rPr lang="en-US" smtClean="0"/>
              <a:t>27</a:t>
            </a:fld>
            <a:endParaRPr lang="en-US"/>
          </a:p>
        </p:txBody>
      </p:sp>
    </p:spTree>
    <p:extLst>
      <p:ext uri="{BB962C8B-B14F-4D97-AF65-F5344CB8AC3E}">
        <p14:creationId xmlns:p14="http://schemas.microsoft.com/office/powerpoint/2010/main" val="41698154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1DCD5-E0F0-2A55-85AA-A4EDC9D2BC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EC66F4-D1A2-7DE7-456F-246571240E5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CC11DC6-D4A2-90E9-8E91-CF4B2118F9A3}"/>
              </a:ext>
            </a:extLst>
          </p:cNvPr>
          <p:cNvSpPr>
            <a:spLocks noGrp="1"/>
          </p:cNvSpPr>
          <p:nvPr>
            <p:ph type="body" idx="1"/>
          </p:nvPr>
        </p:nvSpPr>
        <p:spPr/>
        <p:txBody>
          <a:bodyPr/>
          <a:lstStyle/>
          <a:p>
            <a:r>
              <a:rPr lang="en-US"/>
              <a:t>Too long: A room with two lamps, three chairs, a coffee table, a plant, a cabinet, a window and three paintings on the wall. The paintings depict a nature scene with blue sky, a cityscape in gray and a cloudy day. A rug covers the floor.  </a:t>
            </a:r>
          </a:p>
        </p:txBody>
      </p:sp>
      <p:sp>
        <p:nvSpPr>
          <p:cNvPr id="4" name="Slide Number Placeholder 3">
            <a:extLst>
              <a:ext uri="{FF2B5EF4-FFF2-40B4-BE49-F238E27FC236}">
                <a16:creationId xmlns:a16="http://schemas.microsoft.com/office/drawing/2014/main" id="{4F17425C-69FC-0578-09F6-98B07C292B3A}"/>
              </a:ext>
            </a:extLst>
          </p:cNvPr>
          <p:cNvSpPr>
            <a:spLocks noGrp="1"/>
          </p:cNvSpPr>
          <p:nvPr>
            <p:ph type="sldNum" sz="quarter" idx="5"/>
          </p:nvPr>
        </p:nvSpPr>
        <p:spPr/>
        <p:txBody>
          <a:bodyPr/>
          <a:lstStyle/>
          <a:p>
            <a:fld id="{A74A40CE-DB27-384B-AE70-2CAA375D6694}" type="slidenum">
              <a:rPr lang="en-US" smtClean="0"/>
              <a:t>28</a:t>
            </a:fld>
            <a:endParaRPr lang="en-US"/>
          </a:p>
        </p:txBody>
      </p:sp>
    </p:spTree>
    <p:extLst>
      <p:ext uri="{BB962C8B-B14F-4D97-AF65-F5344CB8AC3E}">
        <p14:creationId xmlns:p14="http://schemas.microsoft.com/office/powerpoint/2010/main" val="15600851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8DDEA-294E-DF09-08E3-B847412228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0B991D-3E1C-0BA7-9C92-D3DF484C5D2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86BE43F-9D7F-9694-045E-027A778973C2}"/>
              </a:ext>
            </a:extLst>
          </p:cNvPr>
          <p:cNvSpPr>
            <a:spLocks noGrp="1"/>
          </p:cNvSpPr>
          <p:nvPr>
            <p:ph type="body" idx="1"/>
          </p:nvPr>
        </p:nvSpPr>
        <p:spPr/>
        <p:txBody>
          <a:bodyPr/>
          <a:lstStyle/>
          <a:p>
            <a:r>
              <a:rPr lang="en-US"/>
              <a:t>Examples in image: </a:t>
            </a:r>
          </a:p>
          <a:p>
            <a:r>
              <a:rPr lang="en-US"/>
              <a:t>Alt-text with unnecessary jargon: “A cancer scientist studying histopathology biopsy images by examination of microscopic tissue structure using a microscope in our laboratories.”</a:t>
            </a:r>
          </a:p>
          <a:p>
            <a:endParaRPr lang="en-US"/>
          </a:p>
          <a:p>
            <a:r>
              <a:rPr lang="en-US"/>
              <a:t>Alt-text in plain language: “A cancer scientist using a microscope in one of our laboratories.”</a:t>
            </a:r>
          </a:p>
        </p:txBody>
      </p:sp>
      <p:sp>
        <p:nvSpPr>
          <p:cNvPr id="4" name="Slide Number Placeholder 3">
            <a:extLst>
              <a:ext uri="{FF2B5EF4-FFF2-40B4-BE49-F238E27FC236}">
                <a16:creationId xmlns:a16="http://schemas.microsoft.com/office/drawing/2014/main" id="{F3DEC399-3A2D-36C0-E5F7-F3828EA0136E}"/>
              </a:ext>
            </a:extLst>
          </p:cNvPr>
          <p:cNvSpPr>
            <a:spLocks noGrp="1"/>
          </p:cNvSpPr>
          <p:nvPr>
            <p:ph type="sldNum" sz="quarter" idx="5"/>
          </p:nvPr>
        </p:nvSpPr>
        <p:spPr/>
        <p:txBody>
          <a:bodyPr/>
          <a:lstStyle/>
          <a:p>
            <a:fld id="{A74A40CE-DB27-384B-AE70-2CAA375D6694}" type="slidenum">
              <a:rPr lang="en-US" smtClean="0"/>
              <a:t>31</a:t>
            </a:fld>
            <a:endParaRPr lang="en-US"/>
          </a:p>
        </p:txBody>
      </p:sp>
    </p:spTree>
    <p:extLst>
      <p:ext uri="{BB962C8B-B14F-4D97-AF65-F5344CB8AC3E}">
        <p14:creationId xmlns:p14="http://schemas.microsoft.com/office/powerpoint/2010/main" val="9117733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B84DA-2725-6324-73C5-FD8C219440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64C114-6559-7B0C-106B-B0AE2C86338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8C430F9-C997-80EB-94DD-88C2EDB66A3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50FD5EB-7F30-E2D2-A675-DC402A4A6C4D}"/>
              </a:ext>
            </a:extLst>
          </p:cNvPr>
          <p:cNvSpPr>
            <a:spLocks noGrp="1"/>
          </p:cNvSpPr>
          <p:nvPr>
            <p:ph type="sldNum" sz="quarter" idx="5"/>
          </p:nvPr>
        </p:nvSpPr>
        <p:spPr/>
        <p:txBody>
          <a:bodyPr/>
          <a:lstStyle/>
          <a:p>
            <a:fld id="{A74A40CE-DB27-384B-AE70-2CAA375D6694}" type="slidenum">
              <a:rPr lang="en-US" smtClean="0"/>
              <a:t>32</a:t>
            </a:fld>
            <a:endParaRPr lang="en-US"/>
          </a:p>
        </p:txBody>
      </p:sp>
    </p:spTree>
    <p:extLst>
      <p:ext uri="{BB962C8B-B14F-4D97-AF65-F5344CB8AC3E}">
        <p14:creationId xmlns:p14="http://schemas.microsoft.com/office/powerpoint/2010/main" val="22883478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99417-0A71-B99C-339F-386C3A1F64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851B2E-F731-C50C-762F-60369B5BBB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4E8BC1-25BB-0D14-036C-48A99BE86D7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5E1B51F-3224-E229-F2C6-BA487F0C5775}"/>
              </a:ext>
            </a:extLst>
          </p:cNvPr>
          <p:cNvSpPr>
            <a:spLocks noGrp="1"/>
          </p:cNvSpPr>
          <p:nvPr>
            <p:ph type="sldNum" sz="quarter" idx="5"/>
          </p:nvPr>
        </p:nvSpPr>
        <p:spPr/>
        <p:txBody>
          <a:bodyPr/>
          <a:lstStyle/>
          <a:p>
            <a:fld id="{A74A40CE-DB27-384B-AE70-2CAA375D6694}" type="slidenum">
              <a:rPr lang="en-US" smtClean="0"/>
              <a:t>33</a:t>
            </a:fld>
            <a:endParaRPr lang="en-US"/>
          </a:p>
        </p:txBody>
      </p:sp>
    </p:spTree>
    <p:extLst>
      <p:ext uri="{BB962C8B-B14F-4D97-AF65-F5344CB8AC3E}">
        <p14:creationId xmlns:p14="http://schemas.microsoft.com/office/powerpoint/2010/main" val="8712721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4A40CE-DB27-384B-AE70-2CAA375D6694}" type="slidenum">
              <a:rPr lang="en-US" smtClean="0"/>
              <a:t>36</a:t>
            </a:fld>
            <a:endParaRPr lang="en-US"/>
          </a:p>
        </p:txBody>
      </p:sp>
    </p:spTree>
    <p:extLst>
      <p:ext uri="{BB962C8B-B14F-4D97-AF65-F5344CB8AC3E}">
        <p14:creationId xmlns:p14="http://schemas.microsoft.com/office/powerpoint/2010/main" val="1746147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rgbClr val="032044"/>
              </a:solidFill>
              <a:latin typeface="Aptos"/>
              <a:ea typeface="Calibri"/>
              <a:cs typeface="Calibri"/>
            </a:endParaRPr>
          </a:p>
        </p:txBody>
      </p:sp>
      <p:sp>
        <p:nvSpPr>
          <p:cNvPr id="4" name="Slide Number Placeholder 3"/>
          <p:cNvSpPr>
            <a:spLocks noGrp="1"/>
          </p:cNvSpPr>
          <p:nvPr>
            <p:ph type="sldNum" sz="quarter" idx="5"/>
          </p:nvPr>
        </p:nvSpPr>
        <p:spPr/>
        <p:txBody>
          <a:bodyPr/>
          <a:lstStyle/>
          <a:p>
            <a:fld id="{A74A40CE-DB27-384B-AE70-2CAA375D6694}" type="slidenum">
              <a:rPr lang="en-US" smtClean="0"/>
              <a:t>7</a:t>
            </a:fld>
            <a:endParaRPr lang="en-US"/>
          </a:p>
        </p:txBody>
      </p:sp>
    </p:spTree>
    <p:extLst>
      <p:ext uri="{BB962C8B-B14F-4D97-AF65-F5344CB8AC3E}">
        <p14:creationId xmlns:p14="http://schemas.microsoft.com/office/powerpoint/2010/main" val="3968409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4A40CE-DB27-384B-AE70-2CAA375D6694}" type="slidenum">
              <a:rPr lang="en-US" smtClean="0"/>
              <a:t>8</a:t>
            </a:fld>
            <a:endParaRPr lang="en-US"/>
          </a:p>
        </p:txBody>
      </p:sp>
    </p:spTree>
    <p:extLst>
      <p:ext uri="{BB962C8B-B14F-4D97-AF65-F5344CB8AC3E}">
        <p14:creationId xmlns:p14="http://schemas.microsoft.com/office/powerpoint/2010/main" val="3348193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62788-D569-91E6-33C7-26356F1B44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42110C-11C6-1D2A-36A5-9812B2EF9E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AA1444-643D-44A8-3027-CB4C21BCE109}"/>
              </a:ext>
            </a:extLst>
          </p:cNvPr>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a:solidFill>
                  <a:schemeClr val="tx1"/>
                </a:solidFill>
                <a:effectLst/>
                <a:latin typeface="+mn-lt"/>
                <a:ea typeface="+mn-ea"/>
                <a:cs typeface="+mn-cs"/>
              </a:rPr>
              <a:t>Netflix requires captions to be "relative to the video resolution," focusing on the ability to fit exactly </a:t>
            </a:r>
            <a:r>
              <a:rPr lang="en-US" sz="900" b="1" kern="1200">
                <a:solidFill>
                  <a:schemeClr val="tx1"/>
                </a:solidFill>
                <a:effectLst/>
                <a:latin typeface="+mn-lt"/>
                <a:ea typeface="+mn-ea"/>
                <a:cs typeface="+mn-cs"/>
              </a:rPr>
              <a:t>42 characters</a:t>
            </a:r>
            <a:r>
              <a:rPr lang="en-US" sz="900" kern="1200">
                <a:solidFill>
                  <a:schemeClr val="tx1"/>
                </a:solidFill>
                <a:effectLst/>
                <a:latin typeface="+mn-lt"/>
                <a:ea typeface="+mn-ea"/>
                <a:cs typeface="+mn-cs"/>
              </a:rPr>
              <a:t> across the screen.</a:t>
            </a:r>
          </a:p>
          <a:p>
            <a:pPr marL="0" marR="0" lvl="0" indent="0" algn="l" defTabSz="685800" rtl="0" eaLnBrk="1" fontAlgn="auto" latinLnBrk="0" hangingPunct="1">
              <a:lnSpc>
                <a:spcPct val="100000"/>
              </a:lnSpc>
              <a:spcBef>
                <a:spcPts val="0"/>
              </a:spcBef>
              <a:spcAft>
                <a:spcPts val="0"/>
              </a:spcAft>
              <a:buClrTx/>
              <a:buSzTx/>
              <a:buFontTx/>
              <a:buNone/>
              <a:tabLst/>
              <a:defRPr/>
            </a:pPr>
            <a:r>
              <a:rPr lang="en-US"/>
              <a:t>BBC – 8% Rule - </a:t>
            </a:r>
            <a:r>
              <a:rPr lang="en-US" sz="900" kern="1200">
                <a:solidFill>
                  <a:schemeClr val="tx1"/>
                </a:solidFill>
                <a:effectLst/>
                <a:latin typeface="+mn-lt"/>
                <a:ea typeface="+mn-ea"/>
                <a:cs typeface="+mn-cs"/>
              </a:rPr>
              <a:t>A single line of text should be approximately </a:t>
            </a:r>
            <a:r>
              <a:rPr lang="en-US" sz="900" b="1" kern="1200">
                <a:solidFill>
                  <a:schemeClr val="tx1"/>
                </a:solidFill>
                <a:effectLst/>
                <a:latin typeface="+mn-lt"/>
                <a:ea typeface="+mn-ea"/>
                <a:cs typeface="+mn-cs"/>
              </a:rPr>
              <a:t>8% of the player height</a:t>
            </a:r>
            <a:r>
              <a:rPr lang="en-US" sz="900" kern="1200">
                <a:solidFill>
                  <a:schemeClr val="tx1"/>
                </a:solidFill>
                <a:effectLst/>
                <a:latin typeface="+mn-lt"/>
                <a:ea typeface="+mn-ea"/>
                <a:cs typeface="+mn-cs"/>
              </a:rPr>
              <a:t>.</a:t>
            </a:r>
          </a:p>
          <a:p>
            <a:endParaRPr lang="en-US"/>
          </a:p>
        </p:txBody>
      </p:sp>
      <p:sp>
        <p:nvSpPr>
          <p:cNvPr id="4" name="Slide Number Placeholder 3">
            <a:extLst>
              <a:ext uri="{FF2B5EF4-FFF2-40B4-BE49-F238E27FC236}">
                <a16:creationId xmlns:a16="http://schemas.microsoft.com/office/drawing/2014/main" id="{00BA7BAB-A375-1FC1-F991-C704B3B4679B}"/>
              </a:ext>
            </a:extLst>
          </p:cNvPr>
          <p:cNvSpPr>
            <a:spLocks noGrp="1"/>
          </p:cNvSpPr>
          <p:nvPr>
            <p:ph type="sldNum" sz="quarter" idx="5"/>
          </p:nvPr>
        </p:nvSpPr>
        <p:spPr/>
        <p:txBody>
          <a:bodyPr/>
          <a:lstStyle/>
          <a:p>
            <a:fld id="{A74A40CE-DB27-384B-AE70-2CAA375D6694}" type="slidenum">
              <a:rPr lang="en-US" smtClean="0"/>
              <a:t>9</a:t>
            </a:fld>
            <a:endParaRPr lang="en-US"/>
          </a:p>
        </p:txBody>
      </p:sp>
    </p:spTree>
    <p:extLst>
      <p:ext uri="{BB962C8B-B14F-4D97-AF65-F5344CB8AC3E}">
        <p14:creationId xmlns:p14="http://schemas.microsoft.com/office/powerpoint/2010/main" val="3359564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kern="1200">
                <a:solidFill>
                  <a:schemeClr val="tx1"/>
                </a:solidFill>
                <a:effectLst/>
                <a:latin typeface="+mn-lt"/>
                <a:ea typeface="+mn-ea"/>
                <a:cs typeface="+mn-cs"/>
              </a:rPr>
              <a:t>The intent is to provide enough contrast between text and its background, so that it can be read by people with moderately low vision or impaired contrast perception, without the use of contrast-enhancing assistive technology. </a:t>
            </a:r>
            <a:r>
              <a:rPr lang="en-US" sz="900" b="1" i="0" kern="1200">
                <a:solidFill>
                  <a:schemeClr val="tx1"/>
                </a:solidFill>
                <a:effectLst/>
                <a:latin typeface="+mn-lt"/>
                <a:ea typeface="+mn-ea"/>
                <a:cs typeface="+mn-cs"/>
              </a:rPr>
              <a:t>Talk about orange on video</a:t>
            </a:r>
            <a:endParaRPr lang="en-US" b="1"/>
          </a:p>
        </p:txBody>
      </p:sp>
      <p:sp>
        <p:nvSpPr>
          <p:cNvPr id="4" name="Slide Number Placeholder 3"/>
          <p:cNvSpPr>
            <a:spLocks noGrp="1"/>
          </p:cNvSpPr>
          <p:nvPr>
            <p:ph type="sldNum" sz="quarter" idx="5"/>
          </p:nvPr>
        </p:nvSpPr>
        <p:spPr/>
        <p:txBody>
          <a:bodyPr/>
          <a:lstStyle/>
          <a:p>
            <a:fld id="{A74A40CE-DB27-384B-AE70-2CAA375D6694}" type="slidenum">
              <a:rPr lang="en-US" smtClean="0"/>
              <a:t>10</a:t>
            </a:fld>
            <a:endParaRPr lang="en-US"/>
          </a:p>
        </p:txBody>
      </p:sp>
    </p:spTree>
    <p:extLst>
      <p:ext uri="{BB962C8B-B14F-4D97-AF65-F5344CB8AC3E}">
        <p14:creationId xmlns:p14="http://schemas.microsoft.com/office/powerpoint/2010/main" val="3554911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15FF6-52E4-382D-C126-9B731593E5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56AC01-7042-D010-1896-A8B4A16DE9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B4855D-31BA-ADB1-1FD6-20642921CE14}"/>
              </a:ext>
            </a:extLst>
          </p:cNvPr>
          <p:cNvSpPr>
            <a:spLocks noGrp="1"/>
          </p:cNvSpPr>
          <p:nvPr>
            <p:ph type="body" idx="1"/>
          </p:nvPr>
        </p:nvSpPr>
        <p:spPr/>
        <p:txBody>
          <a:bodyPr/>
          <a:lstStyle/>
          <a:p>
            <a:r>
              <a:rPr lang="en-US" sz="900" b="0" i="0" kern="1200">
                <a:solidFill>
                  <a:schemeClr val="tx1"/>
                </a:solidFill>
                <a:effectLst/>
                <a:latin typeface="+mn-lt"/>
                <a:ea typeface="+mn-ea"/>
                <a:cs typeface="+mn-cs"/>
              </a:rPr>
              <a:t>The intent is to provide enough contrast between text and its background, so that it can be read by people with moderately low vision or impaired contrast perception, without the use of contrast-enhancing assistive technology. </a:t>
            </a:r>
            <a:r>
              <a:rPr lang="en-US" sz="900" b="1" i="0" kern="1200">
                <a:solidFill>
                  <a:schemeClr val="tx1"/>
                </a:solidFill>
                <a:effectLst/>
                <a:latin typeface="+mn-lt"/>
                <a:ea typeface="+mn-ea"/>
                <a:cs typeface="+mn-cs"/>
              </a:rPr>
              <a:t>Talk about orange on video</a:t>
            </a:r>
            <a:endParaRPr lang="en-US" b="1"/>
          </a:p>
        </p:txBody>
      </p:sp>
      <p:sp>
        <p:nvSpPr>
          <p:cNvPr id="4" name="Slide Number Placeholder 3">
            <a:extLst>
              <a:ext uri="{FF2B5EF4-FFF2-40B4-BE49-F238E27FC236}">
                <a16:creationId xmlns:a16="http://schemas.microsoft.com/office/drawing/2014/main" id="{AC98C337-1A1F-2BBE-B7E1-AFEB6DE05DAD}"/>
              </a:ext>
            </a:extLst>
          </p:cNvPr>
          <p:cNvSpPr>
            <a:spLocks noGrp="1"/>
          </p:cNvSpPr>
          <p:nvPr>
            <p:ph type="sldNum" sz="quarter" idx="5"/>
          </p:nvPr>
        </p:nvSpPr>
        <p:spPr/>
        <p:txBody>
          <a:bodyPr/>
          <a:lstStyle/>
          <a:p>
            <a:fld id="{A74A40CE-DB27-384B-AE70-2CAA375D6694}" type="slidenum">
              <a:rPr lang="en-US" smtClean="0"/>
              <a:t>11</a:t>
            </a:fld>
            <a:endParaRPr lang="en-US"/>
          </a:p>
        </p:txBody>
      </p:sp>
    </p:spTree>
    <p:extLst>
      <p:ext uri="{BB962C8B-B14F-4D97-AF65-F5344CB8AC3E}">
        <p14:creationId xmlns:p14="http://schemas.microsoft.com/office/powerpoint/2010/main" val="2493686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1A6EE-6C7C-0C8B-5CFB-8B1B1F4972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90DFCB-9F6D-06EE-F171-C3DCE3FDB1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0A150B-2818-92E9-3000-0559C3196989}"/>
              </a:ext>
            </a:extLst>
          </p:cNvPr>
          <p:cNvSpPr>
            <a:spLocks noGrp="1"/>
          </p:cNvSpPr>
          <p:nvPr>
            <p:ph type="body" idx="1"/>
          </p:nvPr>
        </p:nvSpPr>
        <p:spPr/>
        <p:txBody>
          <a:bodyPr/>
          <a:lstStyle/>
          <a:p>
            <a:r>
              <a:rPr lang="en-US" sz="900" b="1" i="0" kern="1200">
                <a:solidFill>
                  <a:schemeClr val="tx1"/>
                </a:solidFill>
                <a:effectLst/>
                <a:latin typeface="+mn-lt"/>
                <a:ea typeface="+mn-ea"/>
                <a:cs typeface="+mn-cs"/>
              </a:rPr>
              <a:t>four point five to one, three to one</a:t>
            </a:r>
            <a:endParaRPr lang="en-US"/>
          </a:p>
        </p:txBody>
      </p:sp>
      <p:sp>
        <p:nvSpPr>
          <p:cNvPr id="4" name="Slide Number Placeholder 3">
            <a:extLst>
              <a:ext uri="{FF2B5EF4-FFF2-40B4-BE49-F238E27FC236}">
                <a16:creationId xmlns:a16="http://schemas.microsoft.com/office/drawing/2014/main" id="{0949C9EB-DA0F-F64F-5FB6-72A2A27E928A}"/>
              </a:ext>
            </a:extLst>
          </p:cNvPr>
          <p:cNvSpPr>
            <a:spLocks noGrp="1"/>
          </p:cNvSpPr>
          <p:nvPr>
            <p:ph type="sldNum" sz="quarter" idx="5"/>
          </p:nvPr>
        </p:nvSpPr>
        <p:spPr/>
        <p:txBody>
          <a:bodyPr/>
          <a:lstStyle/>
          <a:p>
            <a:fld id="{A74A40CE-DB27-384B-AE70-2CAA375D6694}" type="slidenum">
              <a:rPr lang="en-US" smtClean="0"/>
              <a:t>12</a:t>
            </a:fld>
            <a:endParaRPr lang="en-US"/>
          </a:p>
        </p:txBody>
      </p:sp>
    </p:spTree>
    <p:extLst>
      <p:ext uri="{BB962C8B-B14F-4D97-AF65-F5344CB8AC3E}">
        <p14:creationId xmlns:p14="http://schemas.microsoft.com/office/powerpoint/2010/main" val="849650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2225F-AE0D-EC93-B2DA-E0B382BC34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E987AF-70D1-83B0-BBEA-FF9CF084E7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2748CB-7F2E-F840-48BB-88957142B89D}"/>
              </a:ext>
            </a:extLst>
          </p:cNvPr>
          <p:cNvSpPr>
            <a:spLocks noGrp="1"/>
          </p:cNvSpPr>
          <p:nvPr>
            <p:ph type="body" idx="1"/>
          </p:nvPr>
        </p:nvSpPr>
        <p:spPr/>
        <p:txBody>
          <a:bodyPr/>
          <a:lstStyle/>
          <a:p>
            <a:r>
              <a:rPr lang="en-US">
                <a:latin typeface="Calibri"/>
                <a:ea typeface="Calibri"/>
                <a:cs typeface="Calibri"/>
              </a:rPr>
              <a:t>Strive for </a:t>
            </a:r>
            <a:r>
              <a:rPr lang="en-US" b="1">
                <a:solidFill>
                  <a:srgbClr val="032044"/>
                </a:solidFill>
              </a:rPr>
              <a:t>Substantial Conformance</a:t>
            </a:r>
            <a:r>
              <a:rPr lang="en-US">
                <a:solidFill>
                  <a:srgbClr val="032044"/>
                </a:solidFill>
              </a:rPr>
              <a:t> - means that your content doesn't have critical accessibility barriers preventing users with disabilities from accessing it. While minor issues may still exist, they should not create significant obstacles for users.</a:t>
            </a:r>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7C3AE28D-C791-A647-184F-96F26A3755A6}"/>
              </a:ext>
            </a:extLst>
          </p:cNvPr>
          <p:cNvSpPr>
            <a:spLocks noGrp="1"/>
          </p:cNvSpPr>
          <p:nvPr>
            <p:ph type="sldNum" sz="quarter" idx="5"/>
          </p:nvPr>
        </p:nvSpPr>
        <p:spPr/>
        <p:txBody>
          <a:bodyPr/>
          <a:lstStyle/>
          <a:p>
            <a:fld id="{A74A40CE-DB27-384B-AE70-2CAA375D6694}" type="slidenum">
              <a:rPr lang="en-US" smtClean="0"/>
              <a:t>13</a:t>
            </a:fld>
            <a:endParaRPr lang="en-US"/>
          </a:p>
        </p:txBody>
      </p:sp>
    </p:spTree>
    <p:extLst>
      <p:ext uri="{BB962C8B-B14F-4D97-AF65-F5344CB8AC3E}">
        <p14:creationId xmlns:p14="http://schemas.microsoft.com/office/powerpoint/2010/main" val="40910919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22.svg"/></Relationships>
</file>

<file path=ppt/slideLayouts/_rels/slideLayout24.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5.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25.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34.svg"/><Relationship Id="rId4" Type="http://schemas.openxmlformats.org/officeDocument/2006/relationships/image" Target="../media/image3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37.svg"/><Relationship Id="rId4" Type="http://schemas.openxmlformats.org/officeDocument/2006/relationships/image" Target="../media/image3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15A2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29BACE-67B0-7851-116C-40A8B63F88AB}"/>
              </a:ext>
            </a:extLst>
          </p:cNvPr>
          <p:cNvPicPr>
            <a:picLocks noChangeAspect="1"/>
          </p:cNvPicPr>
          <p:nvPr userDrawn="1"/>
        </p:nvPicPr>
        <p:blipFill>
          <a:blip r:embed="rId2">
            <a:alphaModFix amt="10000"/>
          </a:blip>
          <a:stretch>
            <a:fillRect/>
          </a:stretch>
        </p:blipFill>
        <p:spPr>
          <a:xfrm>
            <a:off x="6805608" y="521191"/>
            <a:ext cx="2966032" cy="3119447"/>
          </a:xfrm>
          <a:prstGeom prst="rect">
            <a:avLst/>
          </a:prstGeom>
        </p:spPr>
      </p:pic>
      <p:cxnSp>
        <p:nvCxnSpPr>
          <p:cNvPr id="3" name="Straight Connector 2">
            <a:extLst>
              <a:ext uri="{FF2B5EF4-FFF2-40B4-BE49-F238E27FC236}">
                <a16:creationId xmlns:a16="http://schemas.microsoft.com/office/drawing/2014/main" id="{D3C4E8A8-C2AE-9BCB-D313-DBA080416F76}"/>
              </a:ext>
            </a:extLst>
          </p:cNvPr>
          <p:cNvCxnSpPr/>
          <p:nvPr userDrawn="1"/>
        </p:nvCxnSpPr>
        <p:spPr>
          <a:xfrm>
            <a:off x="585229" y="3260613"/>
            <a:ext cx="1278755" cy="0"/>
          </a:xfrm>
          <a:prstGeom prst="line">
            <a:avLst/>
          </a:prstGeom>
          <a:ln>
            <a:solidFill>
              <a:schemeClr val="bg1"/>
            </a:solidFill>
          </a:ln>
        </p:spPr>
        <p:style>
          <a:lnRef idx="3">
            <a:schemeClr val="accent2"/>
          </a:lnRef>
          <a:fillRef idx="0">
            <a:schemeClr val="accent2"/>
          </a:fillRef>
          <a:effectRef idx="2">
            <a:schemeClr val="accent2"/>
          </a:effectRef>
          <a:fontRef idx="minor">
            <a:schemeClr val="tx1"/>
          </a:fontRef>
        </p:style>
      </p:cxnSp>
      <p:sp>
        <p:nvSpPr>
          <p:cNvPr id="4" name="Title 9">
            <a:extLst>
              <a:ext uri="{FF2B5EF4-FFF2-40B4-BE49-F238E27FC236}">
                <a16:creationId xmlns:a16="http://schemas.microsoft.com/office/drawing/2014/main" id="{D7E579BA-71D5-042D-324A-ED741A0A3F69}"/>
              </a:ext>
            </a:extLst>
          </p:cNvPr>
          <p:cNvSpPr>
            <a:spLocks noGrp="1"/>
          </p:cNvSpPr>
          <p:nvPr>
            <p:ph type="title"/>
          </p:nvPr>
        </p:nvSpPr>
        <p:spPr>
          <a:xfrm>
            <a:off x="483578" y="1553151"/>
            <a:ext cx="4607975" cy="1633758"/>
          </a:xfrm>
        </p:spPr>
        <p:txBody>
          <a:bodyPr/>
          <a:lstStyle>
            <a:lvl1pPr>
              <a:lnSpc>
                <a:spcPct val="80000"/>
              </a:lnSpc>
              <a:defRPr sz="4350" b="1" i="0">
                <a:solidFill>
                  <a:schemeClr val="bg1"/>
                </a:solidFill>
                <a:latin typeface="Aptos" panose="020B0004020202020204" pitchFamily="34" charset="0"/>
              </a:defRPr>
            </a:lvl1pPr>
          </a:lstStyle>
          <a:p>
            <a:r>
              <a:rPr lang="en-US"/>
              <a:t>Click to edit Master title style</a:t>
            </a:r>
          </a:p>
        </p:txBody>
      </p:sp>
      <p:sp>
        <p:nvSpPr>
          <p:cNvPr id="7" name="Text Placeholder 9">
            <a:extLst>
              <a:ext uri="{FF2B5EF4-FFF2-40B4-BE49-F238E27FC236}">
                <a16:creationId xmlns:a16="http://schemas.microsoft.com/office/drawing/2014/main" id="{F9A4A975-F08E-EF9E-41F6-1A4A96436435}"/>
              </a:ext>
            </a:extLst>
          </p:cNvPr>
          <p:cNvSpPr>
            <a:spLocks noGrp="1"/>
          </p:cNvSpPr>
          <p:nvPr>
            <p:ph type="body" sz="quarter" idx="12" hasCustomPrompt="1"/>
          </p:nvPr>
        </p:nvSpPr>
        <p:spPr>
          <a:xfrm>
            <a:off x="505362" y="3391831"/>
            <a:ext cx="3636169" cy="631031"/>
          </a:xfrm>
        </p:spPr>
        <p:txBody>
          <a:bodyPr/>
          <a:lstStyle>
            <a:lvl1pPr marL="0" indent="0">
              <a:buNone/>
              <a:defRPr b="1" i="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Presentation subtitle, can go up to three lines. Put what you’d like here!</a:t>
            </a:r>
          </a:p>
        </p:txBody>
      </p:sp>
      <p:pic>
        <p:nvPicPr>
          <p:cNvPr id="8" name="Picture 7">
            <a:extLst>
              <a:ext uri="{FF2B5EF4-FFF2-40B4-BE49-F238E27FC236}">
                <a16:creationId xmlns:a16="http://schemas.microsoft.com/office/drawing/2014/main" id="{AD4DBA2B-DA19-E8B2-383C-7AEC2C5197D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97327" y="944922"/>
            <a:ext cx="2262491" cy="405363"/>
          </a:xfrm>
          <a:prstGeom prst="rect">
            <a:avLst/>
          </a:prstGeom>
        </p:spPr>
      </p:pic>
    </p:spTree>
    <p:extLst>
      <p:ext uri="{BB962C8B-B14F-4D97-AF65-F5344CB8AC3E}">
        <p14:creationId xmlns:p14="http://schemas.microsoft.com/office/powerpoint/2010/main" val="2709817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6A713F-06B9-9CBB-2EFE-9709996CC3CB}"/>
              </a:ext>
            </a:extLst>
          </p:cNvPr>
          <p:cNvSpPr/>
          <p:nvPr userDrawn="1"/>
        </p:nvSpPr>
        <p:spPr>
          <a:xfrm>
            <a:off x="-1" y="4494923"/>
            <a:ext cx="9144001" cy="64857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9F36DD1-421C-5EAA-D026-5CC0222F0429}"/>
              </a:ext>
            </a:extLst>
          </p:cNvPr>
          <p:cNvPicPr>
            <a:picLocks noChangeAspect="1"/>
          </p:cNvPicPr>
          <p:nvPr userDrawn="1"/>
        </p:nvPicPr>
        <p:blipFill>
          <a:blip r:embed="rId2" cstate="screen">
            <a:alphaModFix amt="15000"/>
            <a:extLst>
              <a:ext uri="{28A0092B-C50C-407E-A947-70E740481C1C}">
                <a14:useLocalDpi xmlns:a14="http://schemas.microsoft.com/office/drawing/2010/main"/>
              </a:ext>
            </a:extLst>
          </a:blip>
          <a:stretch>
            <a:fillRect/>
          </a:stretch>
        </p:blipFill>
        <p:spPr>
          <a:xfrm>
            <a:off x="0" y="4494923"/>
            <a:ext cx="9186486" cy="648576"/>
          </a:xfrm>
          <a:prstGeom prst="rect">
            <a:avLst/>
          </a:prstGeom>
        </p:spPr>
      </p:pic>
      <p:sp>
        <p:nvSpPr>
          <p:cNvPr id="23" name="AutoShape 5">
            <a:extLst>
              <a:ext uri="{FF2B5EF4-FFF2-40B4-BE49-F238E27FC236}">
                <a16:creationId xmlns:a16="http://schemas.microsoft.com/office/drawing/2014/main" id="{C24F87E9-807F-BEF0-F267-FB772335CF3E}"/>
              </a:ext>
            </a:extLst>
          </p:cNvPr>
          <p:cNvSpPr/>
          <p:nvPr userDrawn="1"/>
        </p:nvSpPr>
        <p:spPr>
          <a:xfrm flipV="1">
            <a:off x="689772" y="892172"/>
            <a:ext cx="3956860" cy="0"/>
          </a:xfrm>
          <a:prstGeom prst="line">
            <a:avLst/>
          </a:prstGeom>
          <a:ln w="25400" cap="flat">
            <a:solidFill>
              <a:srgbClr val="F15A22"/>
            </a:solidFill>
            <a:prstDash val="solid"/>
            <a:headEnd type="none" w="sm" len="sm"/>
            <a:tailEnd type="none" w="sm" len="sm"/>
          </a:ln>
        </p:spPr>
        <p:txBody>
          <a:bodyPr/>
          <a:lstStyle/>
          <a:p>
            <a:endParaRPr lang="en-US" sz="1013">
              <a:solidFill>
                <a:schemeClr val="tx2"/>
              </a:solidFill>
            </a:endParaRPr>
          </a:p>
        </p:txBody>
      </p:sp>
      <p:pic>
        <p:nvPicPr>
          <p:cNvPr id="5" name="Picture 4">
            <a:extLst>
              <a:ext uri="{FF2B5EF4-FFF2-40B4-BE49-F238E27FC236}">
                <a16:creationId xmlns:a16="http://schemas.microsoft.com/office/drawing/2014/main" id="{E927B5B1-3830-9CDA-FB4B-EA41B259CC55}"/>
              </a:ext>
            </a:extLst>
          </p:cNvPr>
          <p:cNvPicPr>
            <a:picLocks noChangeAspect="1"/>
          </p:cNvPicPr>
          <p:nvPr userDrawn="1"/>
        </p:nvPicPr>
        <p:blipFill>
          <a:blip r:embed="rId3"/>
          <a:srcRect/>
          <a:stretch/>
        </p:blipFill>
        <p:spPr>
          <a:xfrm>
            <a:off x="7533457" y="4737907"/>
            <a:ext cx="1318211" cy="183313"/>
          </a:xfrm>
          <a:prstGeom prst="rect">
            <a:avLst/>
          </a:prstGeom>
        </p:spPr>
      </p:pic>
    </p:spTree>
    <p:extLst>
      <p:ext uri="{BB962C8B-B14F-4D97-AF65-F5344CB8AC3E}">
        <p14:creationId xmlns:p14="http://schemas.microsoft.com/office/powerpoint/2010/main" val="2341544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A909D37-9CE6-C938-1703-BA0AE4A9CC64}"/>
              </a:ext>
            </a:extLst>
          </p:cNvPr>
          <p:cNvSpPr/>
          <p:nvPr userDrawn="1"/>
        </p:nvSpPr>
        <p:spPr>
          <a:xfrm>
            <a:off x="-1" y="4494923"/>
            <a:ext cx="9144001" cy="64857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FB4B18B9-836D-4952-8D1F-F25040328F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4497924"/>
            <a:ext cx="9144000" cy="645576"/>
          </a:xfrm>
          <a:prstGeom prst="rect">
            <a:avLst/>
          </a:prstGeom>
        </p:spPr>
      </p:pic>
      <p:sp>
        <p:nvSpPr>
          <p:cNvPr id="14" name="AutoShape 5">
            <a:extLst>
              <a:ext uri="{FF2B5EF4-FFF2-40B4-BE49-F238E27FC236}">
                <a16:creationId xmlns:a16="http://schemas.microsoft.com/office/drawing/2014/main" id="{E1631D5F-3A6F-3EF1-AB73-4958F4B0AA21}"/>
              </a:ext>
            </a:extLst>
          </p:cNvPr>
          <p:cNvSpPr/>
          <p:nvPr userDrawn="1"/>
        </p:nvSpPr>
        <p:spPr>
          <a:xfrm flipV="1">
            <a:off x="689772" y="892172"/>
            <a:ext cx="3956860" cy="0"/>
          </a:xfrm>
          <a:prstGeom prst="line">
            <a:avLst/>
          </a:prstGeom>
          <a:ln w="25400" cap="flat">
            <a:solidFill>
              <a:srgbClr val="F15A22"/>
            </a:solidFill>
            <a:prstDash val="solid"/>
            <a:headEnd type="none" w="sm" len="sm"/>
            <a:tailEnd type="none" w="sm" len="sm"/>
          </a:ln>
        </p:spPr>
        <p:txBody>
          <a:bodyPr/>
          <a:lstStyle/>
          <a:p>
            <a:endParaRPr lang="en-US" sz="1013">
              <a:solidFill>
                <a:schemeClr val="tx2"/>
              </a:solidFill>
            </a:endParaRPr>
          </a:p>
        </p:txBody>
      </p:sp>
      <p:pic>
        <p:nvPicPr>
          <p:cNvPr id="2" name="Picture 1">
            <a:extLst>
              <a:ext uri="{FF2B5EF4-FFF2-40B4-BE49-F238E27FC236}">
                <a16:creationId xmlns:a16="http://schemas.microsoft.com/office/drawing/2014/main" id="{3BB91946-9FF7-5C73-D1B1-2678B0D0F592}"/>
              </a:ext>
            </a:extLst>
          </p:cNvPr>
          <p:cNvPicPr>
            <a:picLocks noChangeAspect="1"/>
          </p:cNvPicPr>
          <p:nvPr userDrawn="1"/>
        </p:nvPicPr>
        <p:blipFill>
          <a:blip r:embed="rId3"/>
          <a:srcRect/>
          <a:stretch/>
        </p:blipFill>
        <p:spPr>
          <a:xfrm>
            <a:off x="7533457" y="4737907"/>
            <a:ext cx="1318211" cy="183313"/>
          </a:xfrm>
          <a:prstGeom prst="rect">
            <a:avLst/>
          </a:prstGeom>
        </p:spPr>
      </p:pic>
    </p:spTree>
    <p:extLst>
      <p:ext uri="{BB962C8B-B14F-4D97-AF65-F5344CB8AC3E}">
        <p14:creationId xmlns:p14="http://schemas.microsoft.com/office/powerpoint/2010/main" val="1698260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2_Title and Content">
    <p:bg>
      <p:bgPr>
        <a:solidFill>
          <a:srgbClr val="03204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A58A5D-9D9E-380F-8BD7-DFCD1172894E}"/>
              </a:ext>
            </a:extLst>
          </p:cNvPr>
          <p:cNvPicPr>
            <a:picLocks noChangeAspect="1"/>
          </p:cNvPicPr>
          <p:nvPr userDrawn="1"/>
        </p:nvPicPr>
        <p:blipFill>
          <a:blip r:embed="rId2"/>
          <a:srcRect/>
          <a:stretch/>
        </p:blipFill>
        <p:spPr>
          <a:xfrm>
            <a:off x="7536506" y="4734732"/>
            <a:ext cx="1318211" cy="190865"/>
          </a:xfrm>
          <a:prstGeom prst="rect">
            <a:avLst/>
          </a:prstGeom>
        </p:spPr>
      </p:pic>
    </p:spTree>
    <p:extLst>
      <p:ext uri="{BB962C8B-B14F-4D97-AF65-F5344CB8AC3E}">
        <p14:creationId xmlns:p14="http://schemas.microsoft.com/office/powerpoint/2010/main" val="35311375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3_Title and Content">
    <p:bg>
      <p:bgPr>
        <a:solidFill>
          <a:srgbClr val="F15A2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D5D9CF-5BBF-02B9-09CE-0AF15BF596E4}"/>
              </a:ext>
            </a:extLst>
          </p:cNvPr>
          <p:cNvPicPr>
            <a:picLocks noChangeAspect="1"/>
          </p:cNvPicPr>
          <p:nvPr userDrawn="1"/>
        </p:nvPicPr>
        <p:blipFill>
          <a:blip r:embed="rId2"/>
          <a:srcRect/>
          <a:stretch/>
        </p:blipFill>
        <p:spPr>
          <a:xfrm>
            <a:off x="7533457" y="4737907"/>
            <a:ext cx="1318211" cy="183313"/>
          </a:xfrm>
          <a:prstGeom prst="rect">
            <a:avLst/>
          </a:prstGeom>
        </p:spPr>
      </p:pic>
    </p:spTree>
    <p:extLst>
      <p:ext uri="{BB962C8B-B14F-4D97-AF65-F5344CB8AC3E}">
        <p14:creationId xmlns:p14="http://schemas.microsoft.com/office/powerpoint/2010/main" val="35438120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4_Title and Content">
    <p:bg>
      <p:bgPr>
        <a:solidFill>
          <a:srgbClr val="265BF7"/>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DA34FE-6ADA-2926-BC45-DE2A54246121}"/>
              </a:ext>
            </a:extLst>
          </p:cNvPr>
          <p:cNvPicPr>
            <a:picLocks noChangeAspect="1"/>
          </p:cNvPicPr>
          <p:nvPr userDrawn="1"/>
        </p:nvPicPr>
        <p:blipFill>
          <a:blip r:embed="rId2"/>
          <a:srcRect/>
          <a:stretch/>
        </p:blipFill>
        <p:spPr>
          <a:xfrm>
            <a:off x="7533457" y="4737907"/>
            <a:ext cx="1318211" cy="183313"/>
          </a:xfrm>
          <a:prstGeom prst="rect">
            <a:avLst/>
          </a:prstGeom>
        </p:spPr>
      </p:pic>
    </p:spTree>
    <p:extLst>
      <p:ext uri="{BB962C8B-B14F-4D97-AF65-F5344CB8AC3E}">
        <p14:creationId xmlns:p14="http://schemas.microsoft.com/office/powerpoint/2010/main" val="41489684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032044"/>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DE2DFD6-A343-0FDE-5278-36E5392D9AFD}"/>
              </a:ext>
            </a:extLst>
          </p:cNvPr>
          <p:cNvGrpSpPr/>
          <p:nvPr userDrawn="1"/>
        </p:nvGrpSpPr>
        <p:grpSpPr>
          <a:xfrm>
            <a:off x="287345" y="1222796"/>
            <a:ext cx="8569311" cy="2697907"/>
            <a:chOff x="360430" y="1222796"/>
            <a:chExt cx="8569311" cy="2697907"/>
          </a:xfrm>
        </p:grpSpPr>
        <p:pic>
          <p:nvPicPr>
            <p:cNvPr id="5" name="Picture 4">
              <a:extLst>
                <a:ext uri="{FF2B5EF4-FFF2-40B4-BE49-F238E27FC236}">
                  <a16:creationId xmlns:a16="http://schemas.microsoft.com/office/drawing/2014/main" id="{99FCCDE5-573C-3268-E169-18700B7C291B}"/>
                </a:ext>
              </a:extLst>
            </p:cNvPr>
            <p:cNvPicPr>
              <a:picLocks noChangeAspect="1"/>
            </p:cNvPicPr>
            <p:nvPr userDrawn="1"/>
          </p:nvPicPr>
          <p:blipFill>
            <a:blip r:embed="rId2">
              <a:duotone>
                <a:prstClr val="black"/>
                <a:schemeClr val="accent4">
                  <a:tint val="45000"/>
                  <a:satMod val="400000"/>
                </a:schemeClr>
              </a:duotone>
              <a:alphaModFix amt="10000"/>
            </a:blip>
            <a:stretch>
              <a:fillRect/>
            </a:stretch>
          </p:blipFill>
          <p:spPr>
            <a:xfrm>
              <a:off x="360430" y="1222796"/>
              <a:ext cx="1494640" cy="2697907"/>
            </a:xfrm>
            <a:prstGeom prst="rect">
              <a:avLst/>
            </a:prstGeom>
          </p:spPr>
        </p:pic>
        <p:pic>
          <p:nvPicPr>
            <p:cNvPr id="7" name="Picture 6">
              <a:extLst>
                <a:ext uri="{FF2B5EF4-FFF2-40B4-BE49-F238E27FC236}">
                  <a16:creationId xmlns:a16="http://schemas.microsoft.com/office/drawing/2014/main" id="{6BA78A09-E770-9973-247E-E8B8AE1687C7}"/>
                </a:ext>
              </a:extLst>
            </p:cNvPr>
            <p:cNvPicPr>
              <a:picLocks noChangeAspect="1"/>
            </p:cNvPicPr>
            <p:nvPr userDrawn="1"/>
          </p:nvPicPr>
          <p:blipFill>
            <a:blip r:embed="rId2">
              <a:duotone>
                <a:prstClr val="black"/>
                <a:schemeClr val="accent4">
                  <a:tint val="45000"/>
                  <a:satMod val="400000"/>
                </a:schemeClr>
              </a:duotone>
              <a:alphaModFix amt="10000"/>
            </a:blip>
            <a:stretch>
              <a:fillRect/>
            </a:stretch>
          </p:blipFill>
          <p:spPr>
            <a:xfrm rot="10800000">
              <a:off x="7435101" y="1222796"/>
              <a:ext cx="1494640" cy="2697907"/>
            </a:xfrm>
            <a:prstGeom prst="rect">
              <a:avLst/>
            </a:prstGeom>
          </p:spPr>
        </p:pic>
      </p:grpSp>
      <p:pic>
        <p:nvPicPr>
          <p:cNvPr id="4" name="Picture 3">
            <a:extLst>
              <a:ext uri="{FF2B5EF4-FFF2-40B4-BE49-F238E27FC236}">
                <a16:creationId xmlns:a16="http://schemas.microsoft.com/office/drawing/2014/main" id="{46D8498E-52CC-7547-6B1D-7DD2E38BA794}"/>
              </a:ext>
            </a:extLst>
          </p:cNvPr>
          <p:cNvPicPr>
            <a:picLocks noChangeAspect="1"/>
          </p:cNvPicPr>
          <p:nvPr userDrawn="1"/>
        </p:nvPicPr>
        <p:blipFill>
          <a:blip r:embed="rId3"/>
          <a:srcRect/>
          <a:stretch/>
        </p:blipFill>
        <p:spPr>
          <a:xfrm>
            <a:off x="7536506" y="4734732"/>
            <a:ext cx="1318211" cy="190865"/>
          </a:xfrm>
          <a:prstGeom prst="rect">
            <a:avLst/>
          </a:prstGeom>
        </p:spPr>
      </p:pic>
    </p:spTree>
    <p:extLst>
      <p:ext uri="{BB962C8B-B14F-4D97-AF65-F5344CB8AC3E}">
        <p14:creationId xmlns:p14="http://schemas.microsoft.com/office/powerpoint/2010/main" val="6061638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265BF7"/>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DE2DFD6-A343-0FDE-5278-36E5392D9AFD}"/>
              </a:ext>
            </a:extLst>
          </p:cNvPr>
          <p:cNvGrpSpPr/>
          <p:nvPr userDrawn="1"/>
        </p:nvGrpSpPr>
        <p:grpSpPr>
          <a:xfrm>
            <a:off x="287345" y="1222796"/>
            <a:ext cx="8569311" cy="2697907"/>
            <a:chOff x="360430" y="1222796"/>
            <a:chExt cx="8569311" cy="2697907"/>
          </a:xfrm>
        </p:grpSpPr>
        <p:pic>
          <p:nvPicPr>
            <p:cNvPr id="5" name="Picture 4">
              <a:extLst>
                <a:ext uri="{FF2B5EF4-FFF2-40B4-BE49-F238E27FC236}">
                  <a16:creationId xmlns:a16="http://schemas.microsoft.com/office/drawing/2014/main" id="{99FCCDE5-573C-3268-E169-18700B7C291B}"/>
                </a:ext>
              </a:extLst>
            </p:cNvPr>
            <p:cNvPicPr>
              <a:picLocks noChangeAspect="1"/>
            </p:cNvPicPr>
            <p:nvPr userDrawn="1"/>
          </p:nvPicPr>
          <p:blipFill>
            <a:blip r:embed="rId2">
              <a:duotone>
                <a:prstClr val="black"/>
                <a:schemeClr val="accent4">
                  <a:tint val="45000"/>
                  <a:satMod val="400000"/>
                </a:schemeClr>
              </a:duotone>
              <a:alphaModFix amt="10000"/>
            </a:blip>
            <a:stretch>
              <a:fillRect/>
            </a:stretch>
          </p:blipFill>
          <p:spPr>
            <a:xfrm>
              <a:off x="360430" y="1222796"/>
              <a:ext cx="1494640" cy="2697907"/>
            </a:xfrm>
            <a:prstGeom prst="rect">
              <a:avLst/>
            </a:prstGeom>
          </p:spPr>
        </p:pic>
        <p:pic>
          <p:nvPicPr>
            <p:cNvPr id="7" name="Picture 6">
              <a:extLst>
                <a:ext uri="{FF2B5EF4-FFF2-40B4-BE49-F238E27FC236}">
                  <a16:creationId xmlns:a16="http://schemas.microsoft.com/office/drawing/2014/main" id="{6BA78A09-E770-9973-247E-E8B8AE1687C7}"/>
                </a:ext>
              </a:extLst>
            </p:cNvPr>
            <p:cNvPicPr>
              <a:picLocks noChangeAspect="1"/>
            </p:cNvPicPr>
            <p:nvPr userDrawn="1"/>
          </p:nvPicPr>
          <p:blipFill>
            <a:blip r:embed="rId2">
              <a:duotone>
                <a:prstClr val="black"/>
                <a:schemeClr val="accent4">
                  <a:tint val="45000"/>
                  <a:satMod val="400000"/>
                </a:schemeClr>
              </a:duotone>
              <a:alphaModFix amt="10000"/>
            </a:blip>
            <a:stretch>
              <a:fillRect/>
            </a:stretch>
          </p:blipFill>
          <p:spPr>
            <a:xfrm rot="10800000">
              <a:off x="7435101" y="1222796"/>
              <a:ext cx="1494640" cy="2697907"/>
            </a:xfrm>
            <a:prstGeom prst="rect">
              <a:avLst/>
            </a:prstGeom>
          </p:spPr>
        </p:pic>
      </p:grpSp>
      <p:pic>
        <p:nvPicPr>
          <p:cNvPr id="4" name="Picture 3">
            <a:extLst>
              <a:ext uri="{FF2B5EF4-FFF2-40B4-BE49-F238E27FC236}">
                <a16:creationId xmlns:a16="http://schemas.microsoft.com/office/drawing/2014/main" id="{3396D70A-BFD0-ABE3-5877-C989AFF51970}"/>
              </a:ext>
            </a:extLst>
          </p:cNvPr>
          <p:cNvPicPr>
            <a:picLocks noChangeAspect="1"/>
          </p:cNvPicPr>
          <p:nvPr userDrawn="1"/>
        </p:nvPicPr>
        <p:blipFill>
          <a:blip r:embed="rId3"/>
          <a:srcRect/>
          <a:stretch/>
        </p:blipFill>
        <p:spPr>
          <a:xfrm>
            <a:off x="7533457" y="4737907"/>
            <a:ext cx="1318211" cy="183313"/>
          </a:xfrm>
          <a:prstGeom prst="rect">
            <a:avLst/>
          </a:prstGeom>
        </p:spPr>
      </p:pic>
    </p:spTree>
    <p:extLst>
      <p:ext uri="{BB962C8B-B14F-4D97-AF65-F5344CB8AC3E}">
        <p14:creationId xmlns:p14="http://schemas.microsoft.com/office/powerpoint/2010/main" val="5997142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F15A22"/>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DE2DFD6-A343-0FDE-5278-36E5392D9AFD}"/>
              </a:ext>
            </a:extLst>
          </p:cNvPr>
          <p:cNvGrpSpPr/>
          <p:nvPr userDrawn="1"/>
        </p:nvGrpSpPr>
        <p:grpSpPr>
          <a:xfrm>
            <a:off x="287345" y="1222796"/>
            <a:ext cx="8569311" cy="2697907"/>
            <a:chOff x="360430" y="1222796"/>
            <a:chExt cx="8569311" cy="2697907"/>
          </a:xfrm>
        </p:grpSpPr>
        <p:pic>
          <p:nvPicPr>
            <p:cNvPr id="5" name="Picture 4">
              <a:extLst>
                <a:ext uri="{FF2B5EF4-FFF2-40B4-BE49-F238E27FC236}">
                  <a16:creationId xmlns:a16="http://schemas.microsoft.com/office/drawing/2014/main" id="{99FCCDE5-573C-3268-E169-18700B7C291B}"/>
                </a:ext>
              </a:extLst>
            </p:cNvPr>
            <p:cNvPicPr>
              <a:picLocks noChangeAspect="1"/>
            </p:cNvPicPr>
            <p:nvPr userDrawn="1"/>
          </p:nvPicPr>
          <p:blipFill>
            <a:blip r:embed="rId2">
              <a:alphaModFix amt="10000"/>
            </a:blip>
            <a:stretch>
              <a:fillRect/>
            </a:stretch>
          </p:blipFill>
          <p:spPr>
            <a:xfrm>
              <a:off x="360430" y="1222796"/>
              <a:ext cx="1494640" cy="2697907"/>
            </a:xfrm>
            <a:prstGeom prst="rect">
              <a:avLst/>
            </a:prstGeom>
          </p:spPr>
        </p:pic>
        <p:pic>
          <p:nvPicPr>
            <p:cNvPr id="7" name="Picture 6">
              <a:extLst>
                <a:ext uri="{FF2B5EF4-FFF2-40B4-BE49-F238E27FC236}">
                  <a16:creationId xmlns:a16="http://schemas.microsoft.com/office/drawing/2014/main" id="{6BA78A09-E770-9973-247E-E8B8AE1687C7}"/>
                </a:ext>
              </a:extLst>
            </p:cNvPr>
            <p:cNvPicPr>
              <a:picLocks noChangeAspect="1"/>
            </p:cNvPicPr>
            <p:nvPr userDrawn="1"/>
          </p:nvPicPr>
          <p:blipFill>
            <a:blip r:embed="rId2">
              <a:alphaModFix amt="10000"/>
            </a:blip>
            <a:stretch>
              <a:fillRect/>
            </a:stretch>
          </p:blipFill>
          <p:spPr>
            <a:xfrm rot="10800000">
              <a:off x="7435101" y="1222796"/>
              <a:ext cx="1494640" cy="2697907"/>
            </a:xfrm>
            <a:prstGeom prst="rect">
              <a:avLst/>
            </a:prstGeom>
          </p:spPr>
        </p:pic>
      </p:grpSp>
      <p:pic>
        <p:nvPicPr>
          <p:cNvPr id="2" name="Picture 1">
            <a:extLst>
              <a:ext uri="{FF2B5EF4-FFF2-40B4-BE49-F238E27FC236}">
                <a16:creationId xmlns:a16="http://schemas.microsoft.com/office/drawing/2014/main" id="{FA8DA458-0334-C727-B446-3DA5E3984DD2}"/>
              </a:ext>
            </a:extLst>
          </p:cNvPr>
          <p:cNvPicPr>
            <a:picLocks noChangeAspect="1"/>
          </p:cNvPicPr>
          <p:nvPr userDrawn="1"/>
        </p:nvPicPr>
        <p:blipFill>
          <a:blip r:embed="rId3"/>
          <a:srcRect/>
          <a:stretch/>
        </p:blipFill>
        <p:spPr>
          <a:xfrm>
            <a:off x="7533457" y="4737907"/>
            <a:ext cx="1318211" cy="183313"/>
          </a:xfrm>
          <a:prstGeom prst="rect">
            <a:avLst/>
          </a:prstGeom>
        </p:spPr>
      </p:pic>
    </p:spTree>
    <p:extLst>
      <p:ext uri="{BB962C8B-B14F-4D97-AF65-F5344CB8AC3E}">
        <p14:creationId xmlns:p14="http://schemas.microsoft.com/office/powerpoint/2010/main" val="5169405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F8F4F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FAD08C-2271-971E-BF73-1BBEBF73D872}"/>
              </a:ext>
            </a:extLst>
          </p:cNvPr>
          <p:cNvPicPr>
            <a:picLocks noChangeAspect="1"/>
          </p:cNvPicPr>
          <p:nvPr userDrawn="1"/>
        </p:nvPicPr>
        <p:blipFill>
          <a:blip r:embed="rId2">
            <a:alphaModFix/>
            <a:lum bright="-2000"/>
          </a:blip>
          <a:stretch>
            <a:fillRect/>
          </a:stretch>
        </p:blipFill>
        <p:spPr>
          <a:xfrm>
            <a:off x="295124" y="1222796"/>
            <a:ext cx="1494640" cy="2697907"/>
          </a:xfrm>
          <a:prstGeom prst="rect">
            <a:avLst/>
          </a:prstGeom>
        </p:spPr>
      </p:pic>
      <p:pic>
        <p:nvPicPr>
          <p:cNvPr id="13" name="Picture 12">
            <a:extLst>
              <a:ext uri="{FF2B5EF4-FFF2-40B4-BE49-F238E27FC236}">
                <a16:creationId xmlns:a16="http://schemas.microsoft.com/office/drawing/2014/main" id="{44E26425-6749-4404-C1A4-14DA4AA2E6F7}"/>
              </a:ext>
            </a:extLst>
          </p:cNvPr>
          <p:cNvPicPr>
            <a:picLocks noChangeAspect="1"/>
          </p:cNvPicPr>
          <p:nvPr userDrawn="1"/>
        </p:nvPicPr>
        <p:blipFill>
          <a:blip r:embed="rId2">
            <a:alphaModFix/>
            <a:lum bright="-2000"/>
          </a:blip>
          <a:stretch>
            <a:fillRect/>
          </a:stretch>
        </p:blipFill>
        <p:spPr>
          <a:xfrm rot="10800000">
            <a:off x="7369795" y="1222796"/>
            <a:ext cx="1494640" cy="2697907"/>
          </a:xfrm>
          <a:prstGeom prst="rect">
            <a:avLst/>
          </a:prstGeom>
        </p:spPr>
      </p:pic>
      <p:pic>
        <p:nvPicPr>
          <p:cNvPr id="4" name="Picture 3">
            <a:extLst>
              <a:ext uri="{FF2B5EF4-FFF2-40B4-BE49-F238E27FC236}">
                <a16:creationId xmlns:a16="http://schemas.microsoft.com/office/drawing/2014/main" id="{105DA6F2-723D-2A76-1177-9C256D7D99A1}"/>
              </a:ext>
            </a:extLst>
          </p:cNvPr>
          <p:cNvPicPr>
            <a:picLocks noChangeAspect="1"/>
          </p:cNvPicPr>
          <p:nvPr userDrawn="1"/>
        </p:nvPicPr>
        <p:blipFill>
          <a:blip r:embed="rId3"/>
          <a:srcRect/>
          <a:stretch/>
        </p:blipFill>
        <p:spPr>
          <a:xfrm>
            <a:off x="7536505" y="4738745"/>
            <a:ext cx="1318211" cy="190865"/>
          </a:xfrm>
          <a:prstGeom prst="rect">
            <a:avLst/>
          </a:prstGeom>
        </p:spPr>
      </p:pic>
    </p:spTree>
    <p:extLst>
      <p:ext uri="{BB962C8B-B14F-4D97-AF65-F5344CB8AC3E}">
        <p14:creationId xmlns:p14="http://schemas.microsoft.com/office/powerpoint/2010/main" val="21071088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32044"/>
        </a:solidFill>
        <a:effectLst/>
      </p:bgPr>
    </p:bg>
    <p:spTree>
      <p:nvGrpSpPr>
        <p:cNvPr id="1" name=""/>
        <p:cNvGrpSpPr/>
        <p:nvPr/>
      </p:nvGrpSpPr>
      <p:grpSpPr>
        <a:xfrm>
          <a:off x="0" y="0"/>
          <a:ext cx="0" cy="0"/>
          <a:chOff x="0" y="0"/>
          <a:chExt cx="0" cy="0"/>
        </a:xfrm>
      </p:grpSpPr>
      <p:sp>
        <p:nvSpPr>
          <p:cNvPr id="80" name="Picture Placeholder 79">
            <a:extLst>
              <a:ext uri="{FF2B5EF4-FFF2-40B4-BE49-F238E27FC236}">
                <a16:creationId xmlns:a16="http://schemas.microsoft.com/office/drawing/2014/main" id="{D368DAEA-153D-6251-C925-4AA8D057B386}"/>
              </a:ext>
            </a:extLst>
          </p:cNvPr>
          <p:cNvSpPr>
            <a:spLocks noGrp="1"/>
          </p:cNvSpPr>
          <p:nvPr>
            <p:ph type="pic" sz="quarter" idx="10"/>
          </p:nvPr>
        </p:nvSpPr>
        <p:spPr>
          <a:xfrm>
            <a:off x="0" y="0"/>
            <a:ext cx="9144000" cy="5143500"/>
          </a:xfrm>
          <a:custGeom>
            <a:avLst/>
            <a:gdLst>
              <a:gd name="connsiteX0" fmla="*/ 3432128 w 9144000"/>
              <a:gd name="connsiteY0" fmla="*/ 0 h 5143500"/>
              <a:gd name="connsiteX1" fmla="*/ 5711875 w 9144000"/>
              <a:gd name="connsiteY1" fmla="*/ 0 h 5143500"/>
              <a:gd name="connsiteX2" fmla="*/ 5760081 w 9144000"/>
              <a:gd name="connsiteY2" fmla="*/ 70896 h 5143500"/>
              <a:gd name="connsiteX3" fmla="*/ 9130636 w 9144000"/>
              <a:gd name="connsiteY3" fmla="*/ 2346846 h 5143500"/>
              <a:gd name="connsiteX4" fmla="*/ 9144000 w 9144000"/>
              <a:gd name="connsiteY4" fmla="*/ 2349712 h 5143500"/>
              <a:gd name="connsiteX5" fmla="*/ 9144000 w 9144000"/>
              <a:gd name="connsiteY5" fmla="*/ 2793790 h 5143500"/>
              <a:gd name="connsiteX6" fmla="*/ 9130636 w 9144000"/>
              <a:gd name="connsiteY6" fmla="*/ 2796655 h 5143500"/>
              <a:gd name="connsiteX7" fmla="*/ 5760081 w 9144000"/>
              <a:gd name="connsiteY7" fmla="*/ 5072605 h 5143500"/>
              <a:gd name="connsiteX8" fmla="*/ 5711876 w 9144000"/>
              <a:gd name="connsiteY8" fmla="*/ 5143500 h 5143500"/>
              <a:gd name="connsiteX9" fmla="*/ 3432127 w 9144000"/>
              <a:gd name="connsiteY9" fmla="*/ 5143500 h 5143500"/>
              <a:gd name="connsiteX10" fmla="*/ 3383922 w 9144000"/>
              <a:gd name="connsiteY10" fmla="*/ 5072605 h 5143500"/>
              <a:gd name="connsiteX11" fmla="*/ 13365 w 9144000"/>
              <a:gd name="connsiteY11" fmla="*/ 2796655 h 5143500"/>
              <a:gd name="connsiteX12" fmla="*/ 0 w 9144000"/>
              <a:gd name="connsiteY12" fmla="*/ 2793789 h 5143500"/>
              <a:gd name="connsiteX13" fmla="*/ 0 w 9144000"/>
              <a:gd name="connsiteY13" fmla="*/ 2349712 h 5143500"/>
              <a:gd name="connsiteX14" fmla="*/ 13365 w 9144000"/>
              <a:gd name="connsiteY14" fmla="*/ 2346846 h 5143500"/>
              <a:gd name="connsiteX15" fmla="*/ 3383922 w 9144000"/>
              <a:gd name="connsiteY15" fmla="*/ 70896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4000" h="5143500">
                <a:moveTo>
                  <a:pt x="3432128" y="0"/>
                </a:moveTo>
                <a:lnTo>
                  <a:pt x="5711875" y="0"/>
                </a:lnTo>
                <a:lnTo>
                  <a:pt x="5760081" y="70896"/>
                </a:lnTo>
                <a:cubicBezTo>
                  <a:pt x="6558516" y="1193660"/>
                  <a:pt x="7748385" y="2018660"/>
                  <a:pt x="9130636" y="2346846"/>
                </a:cubicBezTo>
                <a:lnTo>
                  <a:pt x="9144000" y="2349712"/>
                </a:lnTo>
                <a:lnTo>
                  <a:pt x="9144000" y="2793790"/>
                </a:lnTo>
                <a:lnTo>
                  <a:pt x="9130636" y="2796655"/>
                </a:lnTo>
                <a:cubicBezTo>
                  <a:pt x="7748385" y="3124842"/>
                  <a:pt x="6558516" y="3949842"/>
                  <a:pt x="5760081" y="5072605"/>
                </a:cubicBezTo>
                <a:lnTo>
                  <a:pt x="5711876" y="5143500"/>
                </a:lnTo>
                <a:lnTo>
                  <a:pt x="3432127" y="5143500"/>
                </a:lnTo>
                <a:lnTo>
                  <a:pt x="3383922" y="5072605"/>
                </a:lnTo>
                <a:cubicBezTo>
                  <a:pt x="2585487" y="3949842"/>
                  <a:pt x="1395618" y="3124842"/>
                  <a:pt x="13365" y="2796655"/>
                </a:cubicBezTo>
                <a:lnTo>
                  <a:pt x="0" y="2793789"/>
                </a:lnTo>
                <a:lnTo>
                  <a:pt x="0" y="2349712"/>
                </a:lnTo>
                <a:lnTo>
                  <a:pt x="13365" y="2346846"/>
                </a:lnTo>
                <a:cubicBezTo>
                  <a:pt x="1395618" y="2018660"/>
                  <a:pt x="2585487" y="1193660"/>
                  <a:pt x="3383922" y="70896"/>
                </a:cubicBezTo>
                <a:close/>
              </a:path>
            </a:pathLst>
          </a:custGeom>
          <a:solidFill>
            <a:schemeClr val="bg1"/>
          </a:solidFill>
        </p:spPr>
        <p:txBody>
          <a:bodyPr wrap="square">
            <a:noAutofit/>
          </a:bodyPr>
          <a:lstStyle>
            <a:lvl1pPr marL="0" indent="0">
              <a:buNone/>
              <a:defRPr/>
            </a:lvl1pPr>
          </a:lstStyle>
          <a:p>
            <a:endParaRPr lang="en-US"/>
          </a:p>
        </p:txBody>
      </p:sp>
      <p:pic>
        <p:nvPicPr>
          <p:cNvPr id="2" name="Picture 1">
            <a:extLst>
              <a:ext uri="{FF2B5EF4-FFF2-40B4-BE49-F238E27FC236}">
                <a16:creationId xmlns:a16="http://schemas.microsoft.com/office/drawing/2014/main" id="{8077711F-015B-D714-43FF-1F37A2BB79B7}"/>
              </a:ext>
            </a:extLst>
          </p:cNvPr>
          <p:cNvPicPr>
            <a:picLocks noChangeAspect="1"/>
          </p:cNvPicPr>
          <p:nvPr userDrawn="1"/>
        </p:nvPicPr>
        <p:blipFill>
          <a:blip r:embed="rId2"/>
          <a:srcRect/>
          <a:stretch/>
        </p:blipFill>
        <p:spPr>
          <a:xfrm>
            <a:off x="7536506" y="4734732"/>
            <a:ext cx="1318211" cy="190865"/>
          </a:xfrm>
          <a:prstGeom prst="rect">
            <a:avLst/>
          </a:prstGeom>
        </p:spPr>
      </p:pic>
    </p:spTree>
    <p:extLst>
      <p:ext uri="{BB962C8B-B14F-4D97-AF65-F5344CB8AC3E}">
        <p14:creationId xmlns:p14="http://schemas.microsoft.com/office/powerpoint/2010/main" val="3138979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32044"/>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CA04E72-5E75-6966-D987-B80BFF855BEC}"/>
              </a:ext>
            </a:extLst>
          </p:cNvPr>
          <p:cNvPicPr>
            <a:picLocks noChangeAspect="1"/>
          </p:cNvPicPr>
          <p:nvPr userDrawn="1"/>
        </p:nvPicPr>
        <p:blipFill>
          <a:blip r:embed="rId2">
            <a:alphaModFix amt="10000"/>
          </a:blip>
          <a:stretch>
            <a:fillRect/>
          </a:stretch>
        </p:blipFill>
        <p:spPr>
          <a:xfrm>
            <a:off x="6805608" y="521191"/>
            <a:ext cx="2966032" cy="3119447"/>
          </a:xfrm>
          <a:prstGeom prst="rect">
            <a:avLst/>
          </a:prstGeom>
        </p:spPr>
      </p:pic>
      <p:pic>
        <p:nvPicPr>
          <p:cNvPr id="2" name="Picture 1">
            <a:extLst>
              <a:ext uri="{FF2B5EF4-FFF2-40B4-BE49-F238E27FC236}">
                <a16:creationId xmlns:a16="http://schemas.microsoft.com/office/drawing/2014/main" id="{36352625-8E6C-E03C-54F5-FF990FC1DF8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97327" y="944922"/>
            <a:ext cx="2262491" cy="405363"/>
          </a:xfrm>
          <a:prstGeom prst="rect">
            <a:avLst/>
          </a:prstGeom>
        </p:spPr>
      </p:pic>
      <p:cxnSp>
        <p:nvCxnSpPr>
          <p:cNvPr id="3" name="Straight Connector 2">
            <a:extLst>
              <a:ext uri="{FF2B5EF4-FFF2-40B4-BE49-F238E27FC236}">
                <a16:creationId xmlns:a16="http://schemas.microsoft.com/office/drawing/2014/main" id="{975EF438-3A40-4F85-7276-7EC9AF1A68D6}"/>
              </a:ext>
            </a:extLst>
          </p:cNvPr>
          <p:cNvCxnSpPr/>
          <p:nvPr userDrawn="1"/>
        </p:nvCxnSpPr>
        <p:spPr>
          <a:xfrm>
            <a:off x="585229" y="3260613"/>
            <a:ext cx="1278755" cy="0"/>
          </a:xfrm>
          <a:prstGeom prst="line">
            <a:avLst/>
          </a:prstGeom>
          <a:ln>
            <a:solidFill>
              <a:schemeClr val="accent1"/>
            </a:solidFill>
          </a:ln>
        </p:spPr>
        <p:style>
          <a:lnRef idx="3">
            <a:schemeClr val="accent2"/>
          </a:lnRef>
          <a:fillRef idx="0">
            <a:schemeClr val="accent2"/>
          </a:fillRef>
          <a:effectRef idx="2">
            <a:schemeClr val="accent2"/>
          </a:effectRef>
          <a:fontRef idx="minor">
            <a:schemeClr val="tx1"/>
          </a:fontRef>
        </p:style>
      </p:cxnSp>
      <p:sp>
        <p:nvSpPr>
          <p:cNvPr id="4" name="Title 9">
            <a:extLst>
              <a:ext uri="{FF2B5EF4-FFF2-40B4-BE49-F238E27FC236}">
                <a16:creationId xmlns:a16="http://schemas.microsoft.com/office/drawing/2014/main" id="{36D2A32D-8EDA-8793-4926-00E292CC9F3A}"/>
              </a:ext>
            </a:extLst>
          </p:cNvPr>
          <p:cNvSpPr>
            <a:spLocks noGrp="1"/>
          </p:cNvSpPr>
          <p:nvPr>
            <p:ph type="title"/>
          </p:nvPr>
        </p:nvSpPr>
        <p:spPr>
          <a:xfrm>
            <a:off x="483578" y="1553151"/>
            <a:ext cx="4607975" cy="1633758"/>
          </a:xfrm>
        </p:spPr>
        <p:txBody>
          <a:bodyPr/>
          <a:lstStyle>
            <a:lvl1pPr>
              <a:lnSpc>
                <a:spcPct val="80000"/>
              </a:lnSpc>
              <a:defRPr sz="4350" b="1" i="0">
                <a:solidFill>
                  <a:schemeClr val="bg1"/>
                </a:solidFill>
                <a:latin typeface="Aptos" panose="020B0004020202020204" pitchFamily="34" charset="0"/>
              </a:defRPr>
            </a:lvl1pPr>
          </a:lstStyle>
          <a:p>
            <a:r>
              <a:rPr lang="en-US"/>
              <a:t>Click to edit Master title style</a:t>
            </a:r>
          </a:p>
        </p:txBody>
      </p:sp>
      <p:sp>
        <p:nvSpPr>
          <p:cNvPr id="5" name="Text Placeholder 9">
            <a:extLst>
              <a:ext uri="{FF2B5EF4-FFF2-40B4-BE49-F238E27FC236}">
                <a16:creationId xmlns:a16="http://schemas.microsoft.com/office/drawing/2014/main" id="{E65771BA-EAB6-D383-F315-09451159CA3F}"/>
              </a:ext>
            </a:extLst>
          </p:cNvPr>
          <p:cNvSpPr>
            <a:spLocks noGrp="1"/>
          </p:cNvSpPr>
          <p:nvPr>
            <p:ph type="body" sz="quarter" idx="12" hasCustomPrompt="1"/>
          </p:nvPr>
        </p:nvSpPr>
        <p:spPr>
          <a:xfrm>
            <a:off x="505362" y="3391831"/>
            <a:ext cx="3636169" cy="631031"/>
          </a:xfrm>
        </p:spPr>
        <p:txBody>
          <a:bodyPr/>
          <a:lstStyle>
            <a:lvl1pPr marL="0" indent="0">
              <a:buNone/>
              <a:defRPr b="1" i="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Presentation subtitle, can go up to three lines. Put what you’d like here!</a:t>
            </a:r>
          </a:p>
        </p:txBody>
      </p:sp>
    </p:spTree>
    <p:extLst>
      <p:ext uri="{BB962C8B-B14F-4D97-AF65-F5344CB8AC3E}">
        <p14:creationId xmlns:p14="http://schemas.microsoft.com/office/powerpoint/2010/main" val="25482889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15A22"/>
        </a:solidFill>
        <a:effectLst/>
      </p:bgPr>
    </p:bg>
    <p:spTree>
      <p:nvGrpSpPr>
        <p:cNvPr id="1" name=""/>
        <p:cNvGrpSpPr/>
        <p:nvPr/>
      </p:nvGrpSpPr>
      <p:grpSpPr>
        <a:xfrm>
          <a:off x="0" y="0"/>
          <a:ext cx="0" cy="0"/>
          <a:chOff x="0" y="0"/>
          <a:chExt cx="0" cy="0"/>
        </a:xfrm>
      </p:grpSpPr>
      <p:sp>
        <p:nvSpPr>
          <p:cNvPr id="80" name="Picture Placeholder 79">
            <a:extLst>
              <a:ext uri="{FF2B5EF4-FFF2-40B4-BE49-F238E27FC236}">
                <a16:creationId xmlns:a16="http://schemas.microsoft.com/office/drawing/2014/main" id="{D368DAEA-153D-6251-C925-4AA8D057B386}"/>
              </a:ext>
            </a:extLst>
          </p:cNvPr>
          <p:cNvSpPr>
            <a:spLocks noGrp="1"/>
          </p:cNvSpPr>
          <p:nvPr>
            <p:ph type="pic" sz="quarter" idx="10"/>
          </p:nvPr>
        </p:nvSpPr>
        <p:spPr>
          <a:xfrm>
            <a:off x="0" y="0"/>
            <a:ext cx="9144000" cy="5143500"/>
          </a:xfrm>
          <a:custGeom>
            <a:avLst/>
            <a:gdLst>
              <a:gd name="connsiteX0" fmla="*/ 3432128 w 9144000"/>
              <a:gd name="connsiteY0" fmla="*/ 0 h 5143500"/>
              <a:gd name="connsiteX1" fmla="*/ 5711875 w 9144000"/>
              <a:gd name="connsiteY1" fmla="*/ 0 h 5143500"/>
              <a:gd name="connsiteX2" fmla="*/ 5760081 w 9144000"/>
              <a:gd name="connsiteY2" fmla="*/ 70896 h 5143500"/>
              <a:gd name="connsiteX3" fmla="*/ 9130636 w 9144000"/>
              <a:gd name="connsiteY3" fmla="*/ 2346846 h 5143500"/>
              <a:gd name="connsiteX4" fmla="*/ 9144000 w 9144000"/>
              <a:gd name="connsiteY4" fmla="*/ 2349712 h 5143500"/>
              <a:gd name="connsiteX5" fmla="*/ 9144000 w 9144000"/>
              <a:gd name="connsiteY5" fmla="*/ 2793790 h 5143500"/>
              <a:gd name="connsiteX6" fmla="*/ 9130636 w 9144000"/>
              <a:gd name="connsiteY6" fmla="*/ 2796655 h 5143500"/>
              <a:gd name="connsiteX7" fmla="*/ 5760081 w 9144000"/>
              <a:gd name="connsiteY7" fmla="*/ 5072605 h 5143500"/>
              <a:gd name="connsiteX8" fmla="*/ 5711876 w 9144000"/>
              <a:gd name="connsiteY8" fmla="*/ 5143500 h 5143500"/>
              <a:gd name="connsiteX9" fmla="*/ 3432127 w 9144000"/>
              <a:gd name="connsiteY9" fmla="*/ 5143500 h 5143500"/>
              <a:gd name="connsiteX10" fmla="*/ 3383922 w 9144000"/>
              <a:gd name="connsiteY10" fmla="*/ 5072605 h 5143500"/>
              <a:gd name="connsiteX11" fmla="*/ 13365 w 9144000"/>
              <a:gd name="connsiteY11" fmla="*/ 2796655 h 5143500"/>
              <a:gd name="connsiteX12" fmla="*/ 0 w 9144000"/>
              <a:gd name="connsiteY12" fmla="*/ 2793789 h 5143500"/>
              <a:gd name="connsiteX13" fmla="*/ 0 w 9144000"/>
              <a:gd name="connsiteY13" fmla="*/ 2349712 h 5143500"/>
              <a:gd name="connsiteX14" fmla="*/ 13365 w 9144000"/>
              <a:gd name="connsiteY14" fmla="*/ 2346846 h 5143500"/>
              <a:gd name="connsiteX15" fmla="*/ 3383922 w 9144000"/>
              <a:gd name="connsiteY15" fmla="*/ 70896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4000" h="5143500">
                <a:moveTo>
                  <a:pt x="3432128" y="0"/>
                </a:moveTo>
                <a:lnTo>
                  <a:pt x="5711875" y="0"/>
                </a:lnTo>
                <a:lnTo>
                  <a:pt x="5760081" y="70896"/>
                </a:lnTo>
                <a:cubicBezTo>
                  <a:pt x="6558516" y="1193660"/>
                  <a:pt x="7748385" y="2018660"/>
                  <a:pt x="9130636" y="2346846"/>
                </a:cubicBezTo>
                <a:lnTo>
                  <a:pt x="9144000" y="2349712"/>
                </a:lnTo>
                <a:lnTo>
                  <a:pt x="9144000" y="2793790"/>
                </a:lnTo>
                <a:lnTo>
                  <a:pt x="9130636" y="2796655"/>
                </a:lnTo>
                <a:cubicBezTo>
                  <a:pt x="7748385" y="3124842"/>
                  <a:pt x="6558516" y="3949842"/>
                  <a:pt x="5760081" y="5072605"/>
                </a:cubicBezTo>
                <a:lnTo>
                  <a:pt x="5711876" y="5143500"/>
                </a:lnTo>
                <a:lnTo>
                  <a:pt x="3432127" y="5143500"/>
                </a:lnTo>
                <a:lnTo>
                  <a:pt x="3383922" y="5072605"/>
                </a:lnTo>
                <a:cubicBezTo>
                  <a:pt x="2585487" y="3949842"/>
                  <a:pt x="1395618" y="3124842"/>
                  <a:pt x="13365" y="2796655"/>
                </a:cubicBezTo>
                <a:lnTo>
                  <a:pt x="0" y="2793789"/>
                </a:lnTo>
                <a:lnTo>
                  <a:pt x="0" y="2349712"/>
                </a:lnTo>
                <a:lnTo>
                  <a:pt x="13365" y="2346846"/>
                </a:lnTo>
                <a:cubicBezTo>
                  <a:pt x="1395618" y="2018660"/>
                  <a:pt x="2585487" y="1193660"/>
                  <a:pt x="3383922" y="70896"/>
                </a:cubicBezTo>
                <a:close/>
              </a:path>
            </a:pathLst>
          </a:custGeom>
          <a:solidFill>
            <a:schemeClr val="bg1"/>
          </a:solidFill>
        </p:spPr>
        <p:txBody>
          <a:bodyPr wrap="square">
            <a:noAutofit/>
          </a:bodyPr>
          <a:lstStyle>
            <a:lvl1pPr marL="0" indent="0">
              <a:buNone/>
              <a:defRPr/>
            </a:lvl1pPr>
          </a:lstStyle>
          <a:p>
            <a:endParaRPr lang="en-US"/>
          </a:p>
        </p:txBody>
      </p:sp>
      <p:pic>
        <p:nvPicPr>
          <p:cNvPr id="2" name="Picture 1">
            <a:extLst>
              <a:ext uri="{FF2B5EF4-FFF2-40B4-BE49-F238E27FC236}">
                <a16:creationId xmlns:a16="http://schemas.microsoft.com/office/drawing/2014/main" id="{43DF8A31-938F-5330-0069-EB29BBC9C3B6}"/>
              </a:ext>
            </a:extLst>
          </p:cNvPr>
          <p:cNvPicPr>
            <a:picLocks noChangeAspect="1"/>
          </p:cNvPicPr>
          <p:nvPr userDrawn="1"/>
        </p:nvPicPr>
        <p:blipFill>
          <a:blip r:embed="rId2"/>
          <a:srcRect/>
          <a:stretch/>
        </p:blipFill>
        <p:spPr>
          <a:xfrm>
            <a:off x="7533457" y="4737907"/>
            <a:ext cx="1318211" cy="183313"/>
          </a:xfrm>
          <a:prstGeom prst="rect">
            <a:avLst/>
          </a:prstGeom>
        </p:spPr>
      </p:pic>
    </p:spTree>
    <p:extLst>
      <p:ext uri="{BB962C8B-B14F-4D97-AF65-F5344CB8AC3E}">
        <p14:creationId xmlns:p14="http://schemas.microsoft.com/office/powerpoint/2010/main" val="12367647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rgbClr val="265BF7"/>
        </a:solidFill>
        <a:effectLst/>
      </p:bgPr>
    </p:bg>
    <p:spTree>
      <p:nvGrpSpPr>
        <p:cNvPr id="1" name=""/>
        <p:cNvGrpSpPr/>
        <p:nvPr/>
      </p:nvGrpSpPr>
      <p:grpSpPr>
        <a:xfrm>
          <a:off x="0" y="0"/>
          <a:ext cx="0" cy="0"/>
          <a:chOff x="0" y="0"/>
          <a:chExt cx="0" cy="0"/>
        </a:xfrm>
      </p:grpSpPr>
      <p:sp>
        <p:nvSpPr>
          <p:cNvPr id="80" name="Picture Placeholder 79">
            <a:extLst>
              <a:ext uri="{FF2B5EF4-FFF2-40B4-BE49-F238E27FC236}">
                <a16:creationId xmlns:a16="http://schemas.microsoft.com/office/drawing/2014/main" id="{D368DAEA-153D-6251-C925-4AA8D057B386}"/>
              </a:ext>
            </a:extLst>
          </p:cNvPr>
          <p:cNvSpPr>
            <a:spLocks noGrp="1"/>
          </p:cNvSpPr>
          <p:nvPr>
            <p:ph type="pic" sz="quarter" idx="10"/>
          </p:nvPr>
        </p:nvSpPr>
        <p:spPr>
          <a:xfrm>
            <a:off x="0" y="0"/>
            <a:ext cx="9144000" cy="5143500"/>
          </a:xfrm>
          <a:custGeom>
            <a:avLst/>
            <a:gdLst>
              <a:gd name="connsiteX0" fmla="*/ 3432128 w 9144000"/>
              <a:gd name="connsiteY0" fmla="*/ 0 h 5143500"/>
              <a:gd name="connsiteX1" fmla="*/ 5711875 w 9144000"/>
              <a:gd name="connsiteY1" fmla="*/ 0 h 5143500"/>
              <a:gd name="connsiteX2" fmla="*/ 5760081 w 9144000"/>
              <a:gd name="connsiteY2" fmla="*/ 70896 h 5143500"/>
              <a:gd name="connsiteX3" fmla="*/ 9130636 w 9144000"/>
              <a:gd name="connsiteY3" fmla="*/ 2346846 h 5143500"/>
              <a:gd name="connsiteX4" fmla="*/ 9144000 w 9144000"/>
              <a:gd name="connsiteY4" fmla="*/ 2349712 h 5143500"/>
              <a:gd name="connsiteX5" fmla="*/ 9144000 w 9144000"/>
              <a:gd name="connsiteY5" fmla="*/ 2793790 h 5143500"/>
              <a:gd name="connsiteX6" fmla="*/ 9130636 w 9144000"/>
              <a:gd name="connsiteY6" fmla="*/ 2796655 h 5143500"/>
              <a:gd name="connsiteX7" fmla="*/ 5760081 w 9144000"/>
              <a:gd name="connsiteY7" fmla="*/ 5072605 h 5143500"/>
              <a:gd name="connsiteX8" fmla="*/ 5711876 w 9144000"/>
              <a:gd name="connsiteY8" fmla="*/ 5143500 h 5143500"/>
              <a:gd name="connsiteX9" fmla="*/ 3432127 w 9144000"/>
              <a:gd name="connsiteY9" fmla="*/ 5143500 h 5143500"/>
              <a:gd name="connsiteX10" fmla="*/ 3383922 w 9144000"/>
              <a:gd name="connsiteY10" fmla="*/ 5072605 h 5143500"/>
              <a:gd name="connsiteX11" fmla="*/ 13365 w 9144000"/>
              <a:gd name="connsiteY11" fmla="*/ 2796655 h 5143500"/>
              <a:gd name="connsiteX12" fmla="*/ 0 w 9144000"/>
              <a:gd name="connsiteY12" fmla="*/ 2793789 h 5143500"/>
              <a:gd name="connsiteX13" fmla="*/ 0 w 9144000"/>
              <a:gd name="connsiteY13" fmla="*/ 2349712 h 5143500"/>
              <a:gd name="connsiteX14" fmla="*/ 13365 w 9144000"/>
              <a:gd name="connsiteY14" fmla="*/ 2346846 h 5143500"/>
              <a:gd name="connsiteX15" fmla="*/ 3383922 w 9144000"/>
              <a:gd name="connsiteY15" fmla="*/ 70896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4000" h="5143500">
                <a:moveTo>
                  <a:pt x="3432128" y="0"/>
                </a:moveTo>
                <a:lnTo>
                  <a:pt x="5711875" y="0"/>
                </a:lnTo>
                <a:lnTo>
                  <a:pt x="5760081" y="70896"/>
                </a:lnTo>
                <a:cubicBezTo>
                  <a:pt x="6558516" y="1193660"/>
                  <a:pt x="7748385" y="2018660"/>
                  <a:pt x="9130636" y="2346846"/>
                </a:cubicBezTo>
                <a:lnTo>
                  <a:pt x="9144000" y="2349712"/>
                </a:lnTo>
                <a:lnTo>
                  <a:pt x="9144000" y="2793790"/>
                </a:lnTo>
                <a:lnTo>
                  <a:pt x="9130636" y="2796655"/>
                </a:lnTo>
                <a:cubicBezTo>
                  <a:pt x="7748385" y="3124842"/>
                  <a:pt x="6558516" y="3949842"/>
                  <a:pt x="5760081" y="5072605"/>
                </a:cubicBezTo>
                <a:lnTo>
                  <a:pt x="5711876" y="5143500"/>
                </a:lnTo>
                <a:lnTo>
                  <a:pt x="3432127" y="5143500"/>
                </a:lnTo>
                <a:lnTo>
                  <a:pt x="3383922" y="5072605"/>
                </a:lnTo>
                <a:cubicBezTo>
                  <a:pt x="2585487" y="3949842"/>
                  <a:pt x="1395618" y="3124842"/>
                  <a:pt x="13365" y="2796655"/>
                </a:cubicBezTo>
                <a:lnTo>
                  <a:pt x="0" y="2793789"/>
                </a:lnTo>
                <a:lnTo>
                  <a:pt x="0" y="2349712"/>
                </a:lnTo>
                <a:lnTo>
                  <a:pt x="13365" y="2346846"/>
                </a:lnTo>
                <a:cubicBezTo>
                  <a:pt x="1395618" y="2018660"/>
                  <a:pt x="2585487" y="1193660"/>
                  <a:pt x="3383922" y="70896"/>
                </a:cubicBezTo>
                <a:close/>
              </a:path>
            </a:pathLst>
          </a:custGeom>
          <a:solidFill>
            <a:schemeClr val="bg1"/>
          </a:solidFill>
        </p:spPr>
        <p:txBody>
          <a:bodyPr wrap="square">
            <a:noAutofit/>
          </a:bodyPr>
          <a:lstStyle>
            <a:lvl1pPr marL="0" indent="0">
              <a:buNone/>
              <a:defRPr/>
            </a:lvl1pPr>
          </a:lstStyle>
          <a:p>
            <a:endParaRPr lang="en-US"/>
          </a:p>
        </p:txBody>
      </p:sp>
      <p:pic>
        <p:nvPicPr>
          <p:cNvPr id="2" name="Picture 1">
            <a:extLst>
              <a:ext uri="{FF2B5EF4-FFF2-40B4-BE49-F238E27FC236}">
                <a16:creationId xmlns:a16="http://schemas.microsoft.com/office/drawing/2014/main" id="{93DBE055-E2A3-319D-16FF-28A66118DBFE}"/>
              </a:ext>
            </a:extLst>
          </p:cNvPr>
          <p:cNvPicPr>
            <a:picLocks noChangeAspect="1"/>
          </p:cNvPicPr>
          <p:nvPr userDrawn="1"/>
        </p:nvPicPr>
        <p:blipFill>
          <a:blip r:embed="rId2"/>
          <a:srcRect/>
          <a:stretch/>
        </p:blipFill>
        <p:spPr>
          <a:xfrm>
            <a:off x="7533457" y="4737907"/>
            <a:ext cx="1318211" cy="183313"/>
          </a:xfrm>
          <a:prstGeom prst="rect">
            <a:avLst/>
          </a:prstGeom>
        </p:spPr>
      </p:pic>
    </p:spTree>
    <p:extLst>
      <p:ext uri="{BB962C8B-B14F-4D97-AF65-F5344CB8AC3E}">
        <p14:creationId xmlns:p14="http://schemas.microsoft.com/office/powerpoint/2010/main" val="35594037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rgbClr val="F8F4F1"/>
        </a:solidFill>
        <a:effectLst/>
      </p:bgPr>
    </p:bg>
    <p:spTree>
      <p:nvGrpSpPr>
        <p:cNvPr id="1" name=""/>
        <p:cNvGrpSpPr/>
        <p:nvPr/>
      </p:nvGrpSpPr>
      <p:grpSpPr>
        <a:xfrm>
          <a:off x="0" y="0"/>
          <a:ext cx="0" cy="0"/>
          <a:chOff x="0" y="0"/>
          <a:chExt cx="0" cy="0"/>
        </a:xfrm>
      </p:grpSpPr>
      <p:sp>
        <p:nvSpPr>
          <p:cNvPr id="80" name="Picture Placeholder 79">
            <a:extLst>
              <a:ext uri="{FF2B5EF4-FFF2-40B4-BE49-F238E27FC236}">
                <a16:creationId xmlns:a16="http://schemas.microsoft.com/office/drawing/2014/main" id="{D368DAEA-153D-6251-C925-4AA8D057B386}"/>
              </a:ext>
            </a:extLst>
          </p:cNvPr>
          <p:cNvSpPr>
            <a:spLocks noGrp="1"/>
          </p:cNvSpPr>
          <p:nvPr>
            <p:ph type="pic" sz="quarter" idx="10"/>
          </p:nvPr>
        </p:nvSpPr>
        <p:spPr>
          <a:xfrm>
            <a:off x="0" y="0"/>
            <a:ext cx="9144000" cy="5143500"/>
          </a:xfrm>
          <a:custGeom>
            <a:avLst/>
            <a:gdLst>
              <a:gd name="connsiteX0" fmla="*/ 3432128 w 9144000"/>
              <a:gd name="connsiteY0" fmla="*/ 0 h 5143500"/>
              <a:gd name="connsiteX1" fmla="*/ 5711875 w 9144000"/>
              <a:gd name="connsiteY1" fmla="*/ 0 h 5143500"/>
              <a:gd name="connsiteX2" fmla="*/ 5760081 w 9144000"/>
              <a:gd name="connsiteY2" fmla="*/ 70896 h 5143500"/>
              <a:gd name="connsiteX3" fmla="*/ 9130636 w 9144000"/>
              <a:gd name="connsiteY3" fmla="*/ 2346846 h 5143500"/>
              <a:gd name="connsiteX4" fmla="*/ 9144000 w 9144000"/>
              <a:gd name="connsiteY4" fmla="*/ 2349712 h 5143500"/>
              <a:gd name="connsiteX5" fmla="*/ 9144000 w 9144000"/>
              <a:gd name="connsiteY5" fmla="*/ 2793790 h 5143500"/>
              <a:gd name="connsiteX6" fmla="*/ 9130636 w 9144000"/>
              <a:gd name="connsiteY6" fmla="*/ 2796655 h 5143500"/>
              <a:gd name="connsiteX7" fmla="*/ 5760081 w 9144000"/>
              <a:gd name="connsiteY7" fmla="*/ 5072605 h 5143500"/>
              <a:gd name="connsiteX8" fmla="*/ 5711876 w 9144000"/>
              <a:gd name="connsiteY8" fmla="*/ 5143500 h 5143500"/>
              <a:gd name="connsiteX9" fmla="*/ 3432127 w 9144000"/>
              <a:gd name="connsiteY9" fmla="*/ 5143500 h 5143500"/>
              <a:gd name="connsiteX10" fmla="*/ 3383922 w 9144000"/>
              <a:gd name="connsiteY10" fmla="*/ 5072605 h 5143500"/>
              <a:gd name="connsiteX11" fmla="*/ 13365 w 9144000"/>
              <a:gd name="connsiteY11" fmla="*/ 2796655 h 5143500"/>
              <a:gd name="connsiteX12" fmla="*/ 0 w 9144000"/>
              <a:gd name="connsiteY12" fmla="*/ 2793789 h 5143500"/>
              <a:gd name="connsiteX13" fmla="*/ 0 w 9144000"/>
              <a:gd name="connsiteY13" fmla="*/ 2349712 h 5143500"/>
              <a:gd name="connsiteX14" fmla="*/ 13365 w 9144000"/>
              <a:gd name="connsiteY14" fmla="*/ 2346846 h 5143500"/>
              <a:gd name="connsiteX15" fmla="*/ 3383922 w 9144000"/>
              <a:gd name="connsiteY15" fmla="*/ 70896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4000" h="5143500">
                <a:moveTo>
                  <a:pt x="3432128" y="0"/>
                </a:moveTo>
                <a:lnTo>
                  <a:pt x="5711875" y="0"/>
                </a:lnTo>
                <a:lnTo>
                  <a:pt x="5760081" y="70896"/>
                </a:lnTo>
                <a:cubicBezTo>
                  <a:pt x="6558516" y="1193660"/>
                  <a:pt x="7748385" y="2018660"/>
                  <a:pt x="9130636" y="2346846"/>
                </a:cubicBezTo>
                <a:lnTo>
                  <a:pt x="9144000" y="2349712"/>
                </a:lnTo>
                <a:lnTo>
                  <a:pt x="9144000" y="2793790"/>
                </a:lnTo>
                <a:lnTo>
                  <a:pt x="9130636" y="2796655"/>
                </a:lnTo>
                <a:cubicBezTo>
                  <a:pt x="7748385" y="3124842"/>
                  <a:pt x="6558516" y="3949842"/>
                  <a:pt x="5760081" y="5072605"/>
                </a:cubicBezTo>
                <a:lnTo>
                  <a:pt x="5711876" y="5143500"/>
                </a:lnTo>
                <a:lnTo>
                  <a:pt x="3432127" y="5143500"/>
                </a:lnTo>
                <a:lnTo>
                  <a:pt x="3383922" y="5072605"/>
                </a:lnTo>
                <a:cubicBezTo>
                  <a:pt x="2585487" y="3949842"/>
                  <a:pt x="1395618" y="3124842"/>
                  <a:pt x="13365" y="2796655"/>
                </a:cubicBezTo>
                <a:lnTo>
                  <a:pt x="0" y="2793789"/>
                </a:lnTo>
                <a:lnTo>
                  <a:pt x="0" y="2349712"/>
                </a:lnTo>
                <a:lnTo>
                  <a:pt x="13365" y="2346846"/>
                </a:lnTo>
                <a:cubicBezTo>
                  <a:pt x="1395618" y="2018660"/>
                  <a:pt x="2585487" y="1193660"/>
                  <a:pt x="3383922" y="70896"/>
                </a:cubicBezTo>
                <a:close/>
              </a:path>
            </a:pathLst>
          </a:custGeom>
          <a:solidFill>
            <a:schemeClr val="bg1"/>
          </a:solidFill>
        </p:spPr>
        <p:txBody>
          <a:bodyPr wrap="square">
            <a:noAutofit/>
          </a:bodyPr>
          <a:lstStyle>
            <a:lvl1pPr marL="0" indent="0">
              <a:buNone/>
              <a:defRPr/>
            </a:lvl1pPr>
          </a:lstStyle>
          <a:p>
            <a:endParaRPr lang="en-US"/>
          </a:p>
        </p:txBody>
      </p:sp>
      <p:pic>
        <p:nvPicPr>
          <p:cNvPr id="2" name="Picture 1">
            <a:extLst>
              <a:ext uri="{FF2B5EF4-FFF2-40B4-BE49-F238E27FC236}">
                <a16:creationId xmlns:a16="http://schemas.microsoft.com/office/drawing/2014/main" id="{ECC604B3-00CF-E3BB-A305-2E37F767D778}"/>
              </a:ext>
            </a:extLst>
          </p:cNvPr>
          <p:cNvPicPr>
            <a:picLocks noChangeAspect="1"/>
          </p:cNvPicPr>
          <p:nvPr userDrawn="1"/>
        </p:nvPicPr>
        <p:blipFill>
          <a:blip r:embed="rId2"/>
          <a:srcRect/>
          <a:stretch/>
        </p:blipFill>
        <p:spPr>
          <a:xfrm>
            <a:off x="7536505" y="4738745"/>
            <a:ext cx="1318211" cy="190865"/>
          </a:xfrm>
          <a:prstGeom prst="rect">
            <a:avLst/>
          </a:prstGeom>
        </p:spPr>
      </p:pic>
    </p:spTree>
    <p:extLst>
      <p:ext uri="{BB962C8B-B14F-4D97-AF65-F5344CB8AC3E}">
        <p14:creationId xmlns:p14="http://schemas.microsoft.com/office/powerpoint/2010/main" val="2826040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3204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F575E1-2C53-5D7A-809B-162E758EF3A6}"/>
              </a:ext>
            </a:extLst>
          </p:cNvPr>
          <p:cNvPicPr>
            <a:picLocks noChangeAspect="1"/>
          </p:cNvPicPr>
          <p:nvPr userDrawn="1"/>
        </p:nvPicPr>
        <p:blipFill>
          <a:blip r:embed="rId2" cstate="screen">
            <a:alphaModFix amt="7000"/>
            <a:extLst>
              <a:ext uri="{28A0092B-C50C-407E-A947-70E740481C1C}">
                <a14:useLocalDpi xmlns:a14="http://schemas.microsoft.com/office/drawing/2010/main"/>
              </a:ext>
            </a:extLst>
          </a:blip>
          <a:srcRect/>
          <a:stretch/>
        </p:blipFill>
        <p:spPr>
          <a:xfrm>
            <a:off x="0" y="4023"/>
            <a:ext cx="5764696" cy="5212080"/>
          </a:xfrm>
          <a:prstGeom prst="rect">
            <a:avLst/>
          </a:prstGeom>
        </p:spPr>
      </p:pic>
      <p:pic>
        <p:nvPicPr>
          <p:cNvPr id="25" name="Graphic 24">
            <a:extLst>
              <a:ext uri="{FF2B5EF4-FFF2-40B4-BE49-F238E27FC236}">
                <a16:creationId xmlns:a16="http://schemas.microsoft.com/office/drawing/2014/main" id="{16EB79F7-71FE-AFBC-91D2-35C5FA5806C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46632" y="318022"/>
            <a:ext cx="4227755" cy="4227755"/>
          </a:xfrm>
          <a:prstGeom prst="rect">
            <a:avLst/>
          </a:prstGeom>
        </p:spPr>
      </p:pic>
      <p:sp>
        <p:nvSpPr>
          <p:cNvPr id="26" name="Picture Placeholder 25">
            <a:extLst>
              <a:ext uri="{FF2B5EF4-FFF2-40B4-BE49-F238E27FC236}">
                <a16:creationId xmlns:a16="http://schemas.microsoft.com/office/drawing/2014/main" id="{1263882D-C0DF-0749-9DF6-01076689CB8D}"/>
              </a:ext>
            </a:extLst>
          </p:cNvPr>
          <p:cNvSpPr>
            <a:spLocks noGrp="1"/>
          </p:cNvSpPr>
          <p:nvPr>
            <p:ph type="pic" sz="quarter" idx="10"/>
          </p:nvPr>
        </p:nvSpPr>
        <p:spPr>
          <a:xfrm>
            <a:off x="5066569" y="737959"/>
            <a:ext cx="3387881" cy="3387881"/>
          </a:xfrm>
          <a:custGeom>
            <a:avLst/>
            <a:gdLst>
              <a:gd name="connsiteX0" fmla="*/ 2074063 w 4148126"/>
              <a:gd name="connsiteY0" fmla="*/ 0 h 4148126"/>
              <a:gd name="connsiteX1" fmla="*/ 3667748 w 4148126"/>
              <a:gd name="connsiteY1" fmla="*/ 390371 h 4148126"/>
              <a:gd name="connsiteX2" fmla="*/ 3845329 w 4148126"/>
              <a:gd name="connsiteY2" fmla="*/ 267844 h 4148126"/>
              <a:gd name="connsiteX3" fmla="*/ 3880346 w 4148126"/>
              <a:gd name="connsiteY3" fmla="*/ 302861 h 4148126"/>
              <a:gd name="connsiteX4" fmla="*/ 3757755 w 4148126"/>
              <a:gd name="connsiteY4" fmla="*/ 480378 h 4148126"/>
              <a:gd name="connsiteX5" fmla="*/ 4148126 w 4148126"/>
              <a:gd name="connsiteY5" fmla="*/ 2074063 h 4148126"/>
              <a:gd name="connsiteX6" fmla="*/ 3757755 w 4148126"/>
              <a:gd name="connsiteY6" fmla="*/ 3667748 h 4148126"/>
              <a:gd name="connsiteX7" fmla="*/ 3880346 w 4148126"/>
              <a:gd name="connsiteY7" fmla="*/ 3845329 h 4148126"/>
              <a:gd name="connsiteX8" fmla="*/ 3845329 w 4148126"/>
              <a:gd name="connsiteY8" fmla="*/ 3880346 h 4148126"/>
              <a:gd name="connsiteX9" fmla="*/ 3667748 w 4148126"/>
              <a:gd name="connsiteY9" fmla="*/ 3757755 h 4148126"/>
              <a:gd name="connsiteX10" fmla="*/ 2074063 w 4148126"/>
              <a:gd name="connsiteY10" fmla="*/ 4148126 h 4148126"/>
              <a:gd name="connsiteX11" fmla="*/ 480378 w 4148126"/>
              <a:gd name="connsiteY11" fmla="*/ 3757755 h 4148126"/>
              <a:gd name="connsiteX12" fmla="*/ 302861 w 4148126"/>
              <a:gd name="connsiteY12" fmla="*/ 3880346 h 4148126"/>
              <a:gd name="connsiteX13" fmla="*/ 267780 w 4148126"/>
              <a:gd name="connsiteY13" fmla="*/ 3845329 h 4148126"/>
              <a:gd name="connsiteX14" fmla="*/ 390371 w 4148126"/>
              <a:gd name="connsiteY14" fmla="*/ 3667748 h 4148126"/>
              <a:gd name="connsiteX15" fmla="*/ 0 w 4148126"/>
              <a:gd name="connsiteY15" fmla="*/ 2074063 h 4148126"/>
              <a:gd name="connsiteX16" fmla="*/ 390371 w 4148126"/>
              <a:gd name="connsiteY16" fmla="*/ 480378 h 4148126"/>
              <a:gd name="connsiteX17" fmla="*/ 267780 w 4148126"/>
              <a:gd name="connsiteY17" fmla="*/ 302861 h 4148126"/>
              <a:gd name="connsiteX18" fmla="*/ 302861 w 4148126"/>
              <a:gd name="connsiteY18" fmla="*/ 267844 h 4148126"/>
              <a:gd name="connsiteX19" fmla="*/ 480378 w 4148126"/>
              <a:gd name="connsiteY19" fmla="*/ 390371 h 4148126"/>
              <a:gd name="connsiteX20" fmla="*/ 2074063 w 4148126"/>
              <a:gd name="connsiteY20" fmla="*/ 0 h 414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8126" h="4148126">
                <a:moveTo>
                  <a:pt x="2074063" y="0"/>
                </a:moveTo>
                <a:cubicBezTo>
                  <a:pt x="2573006" y="521092"/>
                  <a:pt x="3156066" y="692528"/>
                  <a:pt x="3667748" y="390371"/>
                </a:cubicBezTo>
                <a:cubicBezTo>
                  <a:pt x="3720241" y="357851"/>
                  <a:pt x="3792836" y="310415"/>
                  <a:pt x="3845329" y="267844"/>
                </a:cubicBezTo>
                <a:lnTo>
                  <a:pt x="3880346" y="302861"/>
                </a:lnTo>
                <a:cubicBezTo>
                  <a:pt x="3837839" y="355418"/>
                  <a:pt x="3790275" y="427949"/>
                  <a:pt x="3757755" y="480378"/>
                </a:cubicBezTo>
                <a:cubicBezTo>
                  <a:pt x="3455598" y="992124"/>
                  <a:pt x="3627098" y="1575184"/>
                  <a:pt x="4148126" y="2074063"/>
                </a:cubicBezTo>
                <a:cubicBezTo>
                  <a:pt x="3627098" y="2573006"/>
                  <a:pt x="3455598" y="3156066"/>
                  <a:pt x="3757755" y="3667748"/>
                </a:cubicBezTo>
                <a:cubicBezTo>
                  <a:pt x="3790275" y="3720241"/>
                  <a:pt x="3837775" y="3792836"/>
                  <a:pt x="3880346" y="3845329"/>
                </a:cubicBezTo>
                <a:lnTo>
                  <a:pt x="3845329" y="3880346"/>
                </a:lnTo>
                <a:cubicBezTo>
                  <a:pt x="3792772" y="3837839"/>
                  <a:pt x="3720241" y="3790339"/>
                  <a:pt x="3667748" y="3757755"/>
                </a:cubicBezTo>
                <a:cubicBezTo>
                  <a:pt x="3156066" y="3455662"/>
                  <a:pt x="2573006" y="3627098"/>
                  <a:pt x="2074063" y="4148126"/>
                </a:cubicBezTo>
                <a:cubicBezTo>
                  <a:pt x="1575120" y="3627098"/>
                  <a:pt x="992060" y="3455598"/>
                  <a:pt x="480378" y="3757755"/>
                </a:cubicBezTo>
                <a:cubicBezTo>
                  <a:pt x="427885" y="3790275"/>
                  <a:pt x="355354" y="3837775"/>
                  <a:pt x="302861" y="3880346"/>
                </a:cubicBezTo>
                <a:lnTo>
                  <a:pt x="267780" y="3845329"/>
                </a:lnTo>
                <a:cubicBezTo>
                  <a:pt x="310287" y="3792772"/>
                  <a:pt x="357851" y="3720241"/>
                  <a:pt x="390371" y="3667748"/>
                </a:cubicBezTo>
                <a:cubicBezTo>
                  <a:pt x="692528" y="3156066"/>
                  <a:pt x="521092" y="2573006"/>
                  <a:pt x="0" y="2074063"/>
                </a:cubicBezTo>
                <a:cubicBezTo>
                  <a:pt x="521092" y="1575184"/>
                  <a:pt x="692528" y="992124"/>
                  <a:pt x="390371" y="480378"/>
                </a:cubicBezTo>
                <a:cubicBezTo>
                  <a:pt x="357851" y="427949"/>
                  <a:pt x="310415" y="355354"/>
                  <a:pt x="267780" y="302861"/>
                </a:cubicBezTo>
                <a:lnTo>
                  <a:pt x="302861" y="267844"/>
                </a:lnTo>
                <a:cubicBezTo>
                  <a:pt x="355418" y="310287"/>
                  <a:pt x="427949" y="357851"/>
                  <a:pt x="480378" y="390371"/>
                </a:cubicBezTo>
                <a:cubicBezTo>
                  <a:pt x="992124" y="692528"/>
                  <a:pt x="1575120" y="521092"/>
                  <a:pt x="2074063" y="0"/>
                </a:cubicBezTo>
                <a:close/>
              </a:path>
            </a:pathLst>
          </a:custGeom>
          <a:solidFill>
            <a:srgbClr val="265BF7"/>
          </a:solidFill>
        </p:spPr>
        <p:txBody>
          <a:bodyPr wrap="square">
            <a:noAutofit/>
          </a:bodyPr>
          <a:lstStyle>
            <a:lvl1pPr>
              <a:defRPr>
                <a:solidFill>
                  <a:schemeClr val="accent1">
                    <a:lumMod val="50000"/>
                  </a:schemeClr>
                </a:solidFill>
              </a:defRPr>
            </a:lvl1pPr>
          </a:lstStyle>
          <a:p>
            <a:endParaRPr lang="en-US"/>
          </a:p>
        </p:txBody>
      </p:sp>
      <p:pic>
        <p:nvPicPr>
          <p:cNvPr id="3" name="Picture 2">
            <a:extLst>
              <a:ext uri="{FF2B5EF4-FFF2-40B4-BE49-F238E27FC236}">
                <a16:creationId xmlns:a16="http://schemas.microsoft.com/office/drawing/2014/main" id="{E40B7A0C-89BB-C737-D36A-41DF0404CF6C}"/>
              </a:ext>
            </a:extLst>
          </p:cNvPr>
          <p:cNvPicPr>
            <a:picLocks noChangeAspect="1"/>
          </p:cNvPicPr>
          <p:nvPr userDrawn="1"/>
        </p:nvPicPr>
        <p:blipFill>
          <a:blip r:embed="rId5"/>
          <a:srcRect/>
          <a:stretch/>
        </p:blipFill>
        <p:spPr>
          <a:xfrm>
            <a:off x="7536506" y="4734732"/>
            <a:ext cx="1318211" cy="190865"/>
          </a:xfrm>
          <a:prstGeom prst="rect">
            <a:avLst/>
          </a:prstGeom>
        </p:spPr>
      </p:pic>
    </p:spTree>
    <p:extLst>
      <p:ext uri="{BB962C8B-B14F-4D97-AF65-F5344CB8AC3E}">
        <p14:creationId xmlns:p14="http://schemas.microsoft.com/office/powerpoint/2010/main" val="14792236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rgbClr val="F15A2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B20F816-E3F8-3383-B23A-CB1B7DAD0943}"/>
              </a:ext>
            </a:extLst>
          </p:cNvPr>
          <p:cNvPicPr>
            <a:picLocks noChangeAspect="1"/>
          </p:cNvPicPr>
          <p:nvPr userDrawn="1"/>
        </p:nvPicPr>
        <p:blipFill>
          <a:blip r:embed="rId2" cstate="screen">
            <a:duotone>
              <a:prstClr val="black"/>
              <a:srgbClr val="D9C3A5">
                <a:tint val="50000"/>
                <a:satMod val="180000"/>
              </a:srgbClr>
            </a:duotone>
            <a:alphaModFix amt="8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0" y="-6683"/>
            <a:ext cx="5764696" cy="5212080"/>
          </a:xfrm>
          <a:prstGeom prst="rect">
            <a:avLst/>
          </a:prstGeom>
          <a:noFill/>
        </p:spPr>
      </p:pic>
      <p:pic>
        <p:nvPicPr>
          <p:cNvPr id="2" name="Picture 1">
            <a:extLst>
              <a:ext uri="{FF2B5EF4-FFF2-40B4-BE49-F238E27FC236}">
                <a16:creationId xmlns:a16="http://schemas.microsoft.com/office/drawing/2014/main" id="{CBF575E1-2C53-5D7A-809B-162E758EF3A6}"/>
              </a:ext>
            </a:extLst>
          </p:cNvPr>
          <p:cNvPicPr>
            <a:picLocks noChangeAspect="1"/>
          </p:cNvPicPr>
          <p:nvPr userDrawn="1"/>
        </p:nvPicPr>
        <p:blipFill>
          <a:blip r:embed="rId4" cstate="screen">
            <a:alphaModFix amt="10000"/>
            <a:extLst>
              <a:ext uri="{28A0092B-C50C-407E-A947-70E740481C1C}">
                <a14:useLocalDpi xmlns:a14="http://schemas.microsoft.com/office/drawing/2010/main"/>
              </a:ext>
            </a:extLst>
          </a:blip>
          <a:srcRect/>
          <a:stretch/>
        </p:blipFill>
        <p:spPr>
          <a:xfrm>
            <a:off x="0" y="0"/>
            <a:ext cx="5764696" cy="5212080"/>
          </a:xfrm>
          <a:prstGeom prst="rect">
            <a:avLst/>
          </a:prstGeom>
        </p:spPr>
      </p:pic>
      <p:pic>
        <p:nvPicPr>
          <p:cNvPr id="8" name="Graphic 7">
            <a:extLst>
              <a:ext uri="{FF2B5EF4-FFF2-40B4-BE49-F238E27FC236}">
                <a16:creationId xmlns:a16="http://schemas.microsoft.com/office/drawing/2014/main" id="{AE8095AA-9516-BFF8-B758-CD749FF1AE1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46632" y="318022"/>
            <a:ext cx="4227755" cy="4227755"/>
          </a:xfrm>
          <a:prstGeom prst="rect">
            <a:avLst/>
          </a:prstGeom>
        </p:spPr>
      </p:pic>
      <p:sp>
        <p:nvSpPr>
          <p:cNvPr id="9" name="Picture Placeholder 8">
            <a:extLst>
              <a:ext uri="{FF2B5EF4-FFF2-40B4-BE49-F238E27FC236}">
                <a16:creationId xmlns:a16="http://schemas.microsoft.com/office/drawing/2014/main" id="{7DEA952E-49ED-860F-5AF5-7B080A57E969}"/>
              </a:ext>
            </a:extLst>
          </p:cNvPr>
          <p:cNvSpPr>
            <a:spLocks noGrp="1"/>
          </p:cNvSpPr>
          <p:nvPr>
            <p:ph type="pic" sz="quarter" idx="10"/>
          </p:nvPr>
        </p:nvSpPr>
        <p:spPr>
          <a:xfrm>
            <a:off x="5066569" y="737959"/>
            <a:ext cx="3387881" cy="3387881"/>
          </a:xfrm>
          <a:custGeom>
            <a:avLst/>
            <a:gdLst>
              <a:gd name="connsiteX0" fmla="*/ 2074063 w 4148126"/>
              <a:gd name="connsiteY0" fmla="*/ 0 h 4148126"/>
              <a:gd name="connsiteX1" fmla="*/ 3667748 w 4148126"/>
              <a:gd name="connsiteY1" fmla="*/ 390371 h 4148126"/>
              <a:gd name="connsiteX2" fmla="*/ 3845329 w 4148126"/>
              <a:gd name="connsiteY2" fmla="*/ 267844 h 4148126"/>
              <a:gd name="connsiteX3" fmla="*/ 3880346 w 4148126"/>
              <a:gd name="connsiteY3" fmla="*/ 302861 h 4148126"/>
              <a:gd name="connsiteX4" fmla="*/ 3757755 w 4148126"/>
              <a:gd name="connsiteY4" fmla="*/ 480378 h 4148126"/>
              <a:gd name="connsiteX5" fmla="*/ 4148126 w 4148126"/>
              <a:gd name="connsiteY5" fmla="*/ 2074063 h 4148126"/>
              <a:gd name="connsiteX6" fmla="*/ 3757755 w 4148126"/>
              <a:gd name="connsiteY6" fmla="*/ 3667748 h 4148126"/>
              <a:gd name="connsiteX7" fmla="*/ 3880346 w 4148126"/>
              <a:gd name="connsiteY7" fmla="*/ 3845329 h 4148126"/>
              <a:gd name="connsiteX8" fmla="*/ 3845329 w 4148126"/>
              <a:gd name="connsiteY8" fmla="*/ 3880346 h 4148126"/>
              <a:gd name="connsiteX9" fmla="*/ 3667748 w 4148126"/>
              <a:gd name="connsiteY9" fmla="*/ 3757755 h 4148126"/>
              <a:gd name="connsiteX10" fmla="*/ 2074063 w 4148126"/>
              <a:gd name="connsiteY10" fmla="*/ 4148126 h 4148126"/>
              <a:gd name="connsiteX11" fmla="*/ 480378 w 4148126"/>
              <a:gd name="connsiteY11" fmla="*/ 3757755 h 4148126"/>
              <a:gd name="connsiteX12" fmla="*/ 302861 w 4148126"/>
              <a:gd name="connsiteY12" fmla="*/ 3880346 h 4148126"/>
              <a:gd name="connsiteX13" fmla="*/ 267780 w 4148126"/>
              <a:gd name="connsiteY13" fmla="*/ 3845329 h 4148126"/>
              <a:gd name="connsiteX14" fmla="*/ 390371 w 4148126"/>
              <a:gd name="connsiteY14" fmla="*/ 3667748 h 4148126"/>
              <a:gd name="connsiteX15" fmla="*/ 0 w 4148126"/>
              <a:gd name="connsiteY15" fmla="*/ 2074063 h 4148126"/>
              <a:gd name="connsiteX16" fmla="*/ 390371 w 4148126"/>
              <a:gd name="connsiteY16" fmla="*/ 480378 h 4148126"/>
              <a:gd name="connsiteX17" fmla="*/ 267780 w 4148126"/>
              <a:gd name="connsiteY17" fmla="*/ 302861 h 4148126"/>
              <a:gd name="connsiteX18" fmla="*/ 302861 w 4148126"/>
              <a:gd name="connsiteY18" fmla="*/ 267844 h 4148126"/>
              <a:gd name="connsiteX19" fmla="*/ 480378 w 4148126"/>
              <a:gd name="connsiteY19" fmla="*/ 390371 h 4148126"/>
              <a:gd name="connsiteX20" fmla="*/ 2074063 w 4148126"/>
              <a:gd name="connsiteY20" fmla="*/ 0 h 414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8126" h="4148126">
                <a:moveTo>
                  <a:pt x="2074063" y="0"/>
                </a:moveTo>
                <a:cubicBezTo>
                  <a:pt x="2573006" y="521092"/>
                  <a:pt x="3156066" y="692528"/>
                  <a:pt x="3667748" y="390371"/>
                </a:cubicBezTo>
                <a:cubicBezTo>
                  <a:pt x="3720241" y="357851"/>
                  <a:pt x="3792836" y="310415"/>
                  <a:pt x="3845329" y="267844"/>
                </a:cubicBezTo>
                <a:lnTo>
                  <a:pt x="3880346" y="302861"/>
                </a:lnTo>
                <a:cubicBezTo>
                  <a:pt x="3837839" y="355418"/>
                  <a:pt x="3790275" y="427949"/>
                  <a:pt x="3757755" y="480378"/>
                </a:cubicBezTo>
                <a:cubicBezTo>
                  <a:pt x="3455598" y="992124"/>
                  <a:pt x="3627098" y="1575184"/>
                  <a:pt x="4148126" y="2074063"/>
                </a:cubicBezTo>
                <a:cubicBezTo>
                  <a:pt x="3627098" y="2573006"/>
                  <a:pt x="3455598" y="3156066"/>
                  <a:pt x="3757755" y="3667748"/>
                </a:cubicBezTo>
                <a:cubicBezTo>
                  <a:pt x="3790275" y="3720241"/>
                  <a:pt x="3837775" y="3792836"/>
                  <a:pt x="3880346" y="3845329"/>
                </a:cubicBezTo>
                <a:lnTo>
                  <a:pt x="3845329" y="3880346"/>
                </a:lnTo>
                <a:cubicBezTo>
                  <a:pt x="3792772" y="3837839"/>
                  <a:pt x="3720241" y="3790339"/>
                  <a:pt x="3667748" y="3757755"/>
                </a:cubicBezTo>
                <a:cubicBezTo>
                  <a:pt x="3156066" y="3455662"/>
                  <a:pt x="2573006" y="3627098"/>
                  <a:pt x="2074063" y="4148126"/>
                </a:cubicBezTo>
                <a:cubicBezTo>
                  <a:pt x="1575120" y="3627098"/>
                  <a:pt x="992060" y="3455598"/>
                  <a:pt x="480378" y="3757755"/>
                </a:cubicBezTo>
                <a:cubicBezTo>
                  <a:pt x="427885" y="3790275"/>
                  <a:pt x="355354" y="3837775"/>
                  <a:pt x="302861" y="3880346"/>
                </a:cubicBezTo>
                <a:lnTo>
                  <a:pt x="267780" y="3845329"/>
                </a:lnTo>
                <a:cubicBezTo>
                  <a:pt x="310287" y="3792772"/>
                  <a:pt x="357851" y="3720241"/>
                  <a:pt x="390371" y="3667748"/>
                </a:cubicBezTo>
                <a:cubicBezTo>
                  <a:pt x="692528" y="3156066"/>
                  <a:pt x="521092" y="2573006"/>
                  <a:pt x="0" y="2074063"/>
                </a:cubicBezTo>
                <a:cubicBezTo>
                  <a:pt x="521092" y="1575184"/>
                  <a:pt x="692528" y="992124"/>
                  <a:pt x="390371" y="480378"/>
                </a:cubicBezTo>
                <a:cubicBezTo>
                  <a:pt x="357851" y="427949"/>
                  <a:pt x="310415" y="355354"/>
                  <a:pt x="267780" y="302861"/>
                </a:cubicBezTo>
                <a:lnTo>
                  <a:pt x="302861" y="267844"/>
                </a:lnTo>
                <a:cubicBezTo>
                  <a:pt x="355418" y="310287"/>
                  <a:pt x="427949" y="357851"/>
                  <a:pt x="480378" y="390371"/>
                </a:cubicBezTo>
                <a:cubicBezTo>
                  <a:pt x="992124" y="692528"/>
                  <a:pt x="1575120" y="521092"/>
                  <a:pt x="2074063" y="0"/>
                </a:cubicBezTo>
                <a:close/>
              </a:path>
            </a:pathLst>
          </a:custGeom>
          <a:solidFill>
            <a:srgbClr val="265BF7"/>
          </a:solidFill>
        </p:spPr>
        <p:txBody>
          <a:bodyPr wrap="square">
            <a:noAutofit/>
          </a:bodyPr>
          <a:lstStyle>
            <a:lvl1pPr>
              <a:defRPr>
                <a:solidFill>
                  <a:schemeClr val="accent1">
                    <a:lumMod val="50000"/>
                  </a:schemeClr>
                </a:solidFill>
              </a:defRPr>
            </a:lvl1pPr>
          </a:lstStyle>
          <a:p>
            <a:endParaRPr lang="en-US"/>
          </a:p>
        </p:txBody>
      </p:sp>
      <p:pic>
        <p:nvPicPr>
          <p:cNvPr id="3" name="Picture 2">
            <a:extLst>
              <a:ext uri="{FF2B5EF4-FFF2-40B4-BE49-F238E27FC236}">
                <a16:creationId xmlns:a16="http://schemas.microsoft.com/office/drawing/2014/main" id="{3672D143-39EF-6903-5259-C1C05A784A8F}"/>
              </a:ext>
            </a:extLst>
          </p:cNvPr>
          <p:cNvPicPr>
            <a:picLocks noChangeAspect="1"/>
          </p:cNvPicPr>
          <p:nvPr userDrawn="1"/>
        </p:nvPicPr>
        <p:blipFill>
          <a:blip r:embed="rId7"/>
          <a:srcRect/>
          <a:stretch/>
        </p:blipFill>
        <p:spPr>
          <a:xfrm>
            <a:off x="7533457" y="4737907"/>
            <a:ext cx="1318211" cy="183313"/>
          </a:xfrm>
          <a:prstGeom prst="rect">
            <a:avLst/>
          </a:prstGeom>
        </p:spPr>
      </p:pic>
    </p:spTree>
    <p:extLst>
      <p:ext uri="{BB962C8B-B14F-4D97-AF65-F5344CB8AC3E}">
        <p14:creationId xmlns:p14="http://schemas.microsoft.com/office/powerpoint/2010/main" val="18884216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F8F4F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988024-FB30-56C6-8BCF-220534070887}"/>
              </a:ext>
            </a:extLst>
          </p:cNvPr>
          <p:cNvPicPr>
            <a:picLocks noChangeAspect="1"/>
          </p:cNvPicPr>
          <p:nvPr userDrawn="1"/>
        </p:nvPicPr>
        <p:blipFill>
          <a:blip r:embed="rId2" cstate="screen">
            <a:alphaModFix amt="23000"/>
            <a:extLst>
              <a:ext uri="{28A0092B-C50C-407E-A947-70E740481C1C}">
                <a14:useLocalDpi xmlns:a14="http://schemas.microsoft.com/office/drawing/2010/main"/>
              </a:ext>
            </a:extLst>
          </a:blip>
          <a:srcRect/>
          <a:stretch/>
        </p:blipFill>
        <p:spPr>
          <a:xfrm>
            <a:off x="0" y="0"/>
            <a:ext cx="5764696" cy="5212080"/>
          </a:xfrm>
          <a:prstGeom prst="rect">
            <a:avLst/>
          </a:prstGeom>
        </p:spPr>
      </p:pic>
      <p:pic>
        <p:nvPicPr>
          <p:cNvPr id="10" name="Graphic 9">
            <a:extLst>
              <a:ext uri="{FF2B5EF4-FFF2-40B4-BE49-F238E27FC236}">
                <a16:creationId xmlns:a16="http://schemas.microsoft.com/office/drawing/2014/main" id="{A4D330E3-9167-01B5-6555-E52227C60B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46632" y="318022"/>
            <a:ext cx="4227755" cy="4227755"/>
          </a:xfrm>
          <a:prstGeom prst="rect">
            <a:avLst/>
          </a:prstGeom>
        </p:spPr>
      </p:pic>
      <p:sp>
        <p:nvSpPr>
          <p:cNvPr id="11" name="Picture Placeholder 10">
            <a:extLst>
              <a:ext uri="{FF2B5EF4-FFF2-40B4-BE49-F238E27FC236}">
                <a16:creationId xmlns:a16="http://schemas.microsoft.com/office/drawing/2014/main" id="{27BC90C0-2CC5-F883-2313-014BEB303A07}"/>
              </a:ext>
            </a:extLst>
          </p:cNvPr>
          <p:cNvSpPr>
            <a:spLocks noGrp="1"/>
          </p:cNvSpPr>
          <p:nvPr>
            <p:ph type="pic" sz="quarter" idx="10"/>
          </p:nvPr>
        </p:nvSpPr>
        <p:spPr>
          <a:xfrm>
            <a:off x="5066569" y="737959"/>
            <a:ext cx="3387881" cy="3387881"/>
          </a:xfrm>
          <a:custGeom>
            <a:avLst/>
            <a:gdLst>
              <a:gd name="connsiteX0" fmla="*/ 2074063 w 4148126"/>
              <a:gd name="connsiteY0" fmla="*/ 0 h 4148126"/>
              <a:gd name="connsiteX1" fmla="*/ 3667748 w 4148126"/>
              <a:gd name="connsiteY1" fmla="*/ 390371 h 4148126"/>
              <a:gd name="connsiteX2" fmla="*/ 3845329 w 4148126"/>
              <a:gd name="connsiteY2" fmla="*/ 267844 h 4148126"/>
              <a:gd name="connsiteX3" fmla="*/ 3880346 w 4148126"/>
              <a:gd name="connsiteY3" fmla="*/ 302861 h 4148126"/>
              <a:gd name="connsiteX4" fmla="*/ 3757755 w 4148126"/>
              <a:gd name="connsiteY4" fmla="*/ 480378 h 4148126"/>
              <a:gd name="connsiteX5" fmla="*/ 4148126 w 4148126"/>
              <a:gd name="connsiteY5" fmla="*/ 2074063 h 4148126"/>
              <a:gd name="connsiteX6" fmla="*/ 3757755 w 4148126"/>
              <a:gd name="connsiteY6" fmla="*/ 3667748 h 4148126"/>
              <a:gd name="connsiteX7" fmla="*/ 3880346 w 4148126"/>
              <a:gd name="connsiteY7" fmla="*/ 3845329 h 4148126"/>
              <a:gd name="connsiteX8" fmla="*/ 3845329 w 4148126"/>
              <a:gd name="connsiteY8" fmla="*/ 3880346 h 4148126"/>
              <a:gd name="connsiteX9" fmla="*/ 3667748 w 4148126"/>
              <a:gd name="connsiteY9" fmla="*/ 3757755 h 4148126"/>
              <a:gd name="connsiteX10" fmla="*/ 2074063 w 4148126"/>
              <a:gd name="connsiteY10" fmla="*/ 4148126 h 4148126"/>
              <a:gd name="connsiteX11" fmla="*/ 480378 w 4148126"/>
              <a:gd name="connsiteY11" fmla="*/ 3757755 h 4148126"/>
              <a:gd name="connsiteX12" fmla="*/ 302861 w 4148126"/>
              <a:gd name="connsiteY12" fmla="*/ 3880346 h 4148126"/>
              <a:gd name="connsiteX13" fmla="*/ 267780 w 4148126"/>
              <a:gd name="connsiteY13" fmla="*/ 3845329 h 4148126"/>
              <a:gd name="connsiteX14" fmla="*/ 390371 w 4148126"/>
              <a:gd name="connsiteY14" fmla="*/ 3667748 h 4148126"/>
              <a:gd name="connsiteX15" fmla="*/ 0 w 4148126"/>
              <a:gd name="connsiteY15" fmla="*/ 2074063 h 4148126"/>
              <a:gd name="connsiteX16" fmla="*/ 390371 w 4148126"/>
              <a:gd name="connsiteY16" fmla="*/ 480378 h 4148126"/>
              <a:gd name="connsiteX17" fmla="*/ 267780 w 4148126"/>
              <a:gd name="connsiteY17" fmla="*/ 302861 h 4148126"/>
              <a:gd name="connsiteX18" fmla="*/ 302861 w 4148126"/>
              <a:gd name="connsiteY18" fmla="*/ 267844 h 4148126"/>
              <a:gd name="connsiteX19" fmla="*/ 480378 w 4148126"/>
              <a:gd name="connsiteY19" fmla="*/ 390371 h 4148126"/>
              <a:gd name="connsiteX20" fmla="*/ 2074063 w 4148126"/>
              <a:gd name="connsiteY20" fmla="*/ 0 h 414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8126" h="4148126">
                <a:moveTo>
                  <a:pt x="2074063" y="0"/>
                </a:moveTo>
                <a:cubicBezTo>
                  <a:pt x="2573006" y="521092"/>
                  <a:pt x="3156066" y="692528"/>
                  <a:pt x="3667748" y="390371"/>
                </a:cubicBezTo>
                <a:cubicBezTo>
                  <a:pt x="3720241" y="357851"/>
                  <a:pt x="3792836" y="310415"/>
                  <a:pt x="3845329" y="267844"/>
                </a:cubicBezTo>
                <a:lnTo>
                  <a:pt x="3880346" y="302861"/>
                </a:lnTo>
                <a:cubicBezTo>
                  <a:pt x="3837839" y="355418"/>
                  <a:pt x="3790275" y="427949"/>
                  <a:pt x="3757755" y="480378"/>
                </a:cubicBezTo>
                <a:cubicBezTo>
                  <a:pt x="3455598" y="992124"/>
                  <a:pt x="3627098" y="1575184"/>
                  <a:pt x="4148126" y="2074063"/>
                </a:cubicBezTo>
                <a:cubicBezTo>
                  <a:pt x="3627098" y="2573006"/>
                  <a:pt x="3455598" y="3156066"/>
                  <a:pt x="3757755" y="3667748"/>
                </a:cubicBezTo>
                <a:cubicBezTo>
                  <a:pt x="3790275" y="3720241"/>
                  <a:pt x="3837775" y="3792836"/>
                  <a:pt x="3880346" y="3845329"/>
                </a:cubicBezTo>
                <a:lnTo>
                  <a:pt x="3845329" y="3880346"/>
                </a:lnTo>
                <a:cubicBezTo>
                  <a:pt x="3792772" y="3837839"/>
                  <a:pt x="3720241" y="3790339"/>
                  <a:pt x="3667748" y="3757755"/>
                </a:cubicBezTo>
                <a:cubicBezTo>
                  <a:pt x="3156066" y="3455662"/>
                  <a:pt x="2573006" y="3627098"/>
                  <a:pt x="2074063" y="4148126"/>
                </a:cubicBezTo>
                <a:cubicBezTo>
                  <a:pt x="1575120" y="3627098"/>
                  <a:pt x="992060" y="3455598"/>
                  <a:pt x="480378" y="3757755"/>
                </a:cubicBezTo>
                <a:cubicBezTo>
                  <a:pt x="427885" y="3790275"/>
                  <a:pt x="355354" y="3837775"/>
                  <a:pt x="302861" y="3880346"/>
                </a:cubicBezTo>
                <a:lnTo>
                  <a:pt x="267780" y="3845329"/>
                </a:lnTo>
                <a:cubicBezTo>
                  <a:pt x="310287" y="3792772"/>
                  <a:pt x="357851" y="3720241"/>
                  <a:pt x="390371" y="3667748"/>
                </a:cubicBezTo>
                <a:cubicBezTo>
                  <a:pt x="692528" y="3156066"/>
                  <a:pt x="521092" y="2573006"/>
                  <a:pt x="0" y="2074063"/>
                </a:cubicBezTo>
                <a:cubicBezTo>
                  <a:pt x="521092" y="1575184"/>
                  <a:pt x="692528" y="992124"/>
                  <a:pt x="390371" y="480378"/>
                </a:cubicBezTo>
                <a:cubicBezTo>
                  <a:pt x="357851" y="427949"/>
                  <a:pt x="310415" y="355354"/>
                  <a:pt x="267780" y="302861"/>
                </a:cubicBezTo>
                <a:lnTo>
                  <a:pt x="302861" y="267844"/>
                </a:lnTo>
                <a:cubicBezTo>
                  <a:pt x="355418" y="310287"/>
                  <a:pt x="427949" y="357851"/>
                  <a:pt x="480378" y="390371"/>
                </a:cubicBezTo>
                <a:cubicBezTo>
                  <a:pt x="992124" y="692528"/>
                  <a:pt x="1575120" y="521092"/>
                  <a:pt x="2074063" y="0"/>
                </a:cubicBezTo>
                <a:close/>
              </a:path>
            </a:pathLst>
          </a:custGeom>
          <a:solidFill>
            <a:schemeClr val="bg1"/>
          </a:solidFill>
        </p:spPr>
        <p:txBody>
          <a:bodyPr wrap="square">
            <a:noAutofit/>
          </a:bodyPr>
          <a:lstStyle>
            <a:lvl1pPr>
              <a:defRPr>
                <a:solidFill>
                  <a:schemeClr val="accent1">
                    <a:lumMod val="50000"/>
                  </a:schemeClr>
                </a:solidFill>
              </a:defRPr>
            </a:lvl1pPr>
          </a:lstStyle>
          <a:p>
            <a:endParaRPr lang="en-US"/>
          </a:p>
        </p:txBody>
      </p:sp>
      <p:pic>
        <p:nvPicPr>
          <p:cNvPr id="2" name="Picture 1">
            <a:extLst>
              <a:ext uri="{FF2B5EF4-FFF2-40B4-BE49-F238E27FC236}">
                <a16:creationId xmlns:a16="http://schemas.microsoft.com/office/drawing/2014/main" id="{0C0D3DAE-BCC4-1013-1650-22E4FDFFCABE}"/>
              </a:ext>
            </a:extLst>
          </p:cNvPr>
          <p:cNvPicPr>
            <a:picLocks noChangeAspect="1"/>
          </p:cNvPicPr>
          <p:nvPr userDrawn="1"/>
        </p:nvPicPr>
        <p:blipFill>
          <a:blip r:embed="rId5"/>
          <a:srcRect/>
          <a:stretch/>
        </p:blipFill>
        <p:spPr>
          <a:xfrm>
            <a:off x="7536505" y="4738745"/>
            <a:ext cx="1318211" cy="190865"/>
          </a:xfrm>
          <a:prstGeom prst="rect">
            <a:avLst/>
          </a:prstGeom>
        </p:spPr>
      </p:pic>
    </p:spTree>
    <p:extLst>
      <p:ext uri="{BB962C8B-B14F-4D97-AF65-F5344CB8AC3E}">
        <p14:creationId xmlns:p14="http://schemas.microsoft.com/office/powerpoint/2010/main" val="34709661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rgbClr val="03204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F575E1-2C53-5D7A-809B-162E758EF3A6}"/>
              </a:ext>
            </a:extLst>
          </p:cNvPr>
          <p:cNvPicPr>
            <a:picLocks noChangeAspect="1"/>
          </p:cNvPicPr>
          <p:nvPr userDrawn="1"/>
        </p:nvPicPr>
        <p:blipFill>
          <a:blip r:embed="rId2" cstate="screen">
            <a:alphaModFix amt="7000"/>
            <a:extLst>
              <a:ext uri="{28A0092B-C50C-407E-A947-70E740481C1C}">
                <a14:useLocalDpi xmlns:a14="http://schemas.microsoft.com/office/drawing/2010/main"/>
              </a:ext>
            </a:extLst>
          </a:blip>
          <a:srcRect/>
          <a:stretch/>
        </p:blipFill>
        <p:spPr>
          <a:xfrm>
            <a:off x="0" y="0"/>
            <a:ext cx="5764696" cy="5212080"/>
          </a:xfrm>
          <a:prstGeom prst="rect">
            <a:avLst/>
          </a:prstGeom>
        </p:spPr>
      </p:pic>
      <p:pic>
        <p:nvPicPr>
          <p:cNvPr id="4" name="Picture 3">
            <a:extLst>
              <a:ext uri="{FF2B5EF4-FFF2-40B4-BE49-F238E27FC236}">
                <a16:creationId xmlns:a16="http://schemas.microsoft.com/office/drawing/2014/main" id="{5E130013-6C7A-90B1-9C97-CD1081437FC0}"/>
              </a:ext>
            </a:extLst>
          </p:cNvPr>
          <p:cNvPicPr>
            <a:picLocks noChangeAspect="1"/>
          </p:cNvPicPr>
          <p:nvPr userDrawn="1"/>
        </p:nvPicPr>
        <p:blipFill>
          <a:blip r:embed="rId3"/>
          <a:srcRect/>
          <a:stretch/>
        </p:blipFill>
        <p:spPr>
          <a:xfrm>
            <a:off x="7536506" y="4734732"/>
            <a:ext cx="1318211" cy="190865"/>
          </a:xfrm>
          <a:prstGeom prst="rect">
            <a:avLst/>
          </a:prstGeom>
        </p:spPr>
      </p:pic>
    </p:spTree>
    <p:extLst>
      <p:ext uri="{BB962C8B-B14F-4D97-AF65-F5344CB8AC3E}">
        <p14:creationId xmlns:p14="http://schemas.microsoft.com/office/powerpoint/2010/main" val="29710184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rgbClr val="F15A22"/>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22426C1-429F-5686-F707-A925FD85CAC6}"/>
              </a:ext>
            </a:extLst>
          </p:cNvPr>
          <p:cNvPicPr>
            <a:picLocks noChangeAspect="1"/>
          </p:cNvPicPr>
          <p:nvPr userDrawn="1"/>
        </p:nvPicPr>
        <p:blipFill>
          <a:blip r:embed="rId2" cstate="screen">
            <a:alphaModFix amt="17000"/>
            <a:extLst>
              <a:ext uri="{28A0092B-C50C-407E-A947-70E740481C1C}">
                <a14:useLocalDpi xmlns:a14="http://schemas.microsoft.com/office/drawing/2010/main"/>
              </a:ext>
            </a:extLst>
          </a:blip>
          <a:srcRect/>
          <a:stretch/>
        </p:blipFill>
        <p:spPr>
          <a:xfrm>
            <a:off x="0" y="0"/>
            <a:ext cx="5764696" cy="5212080"/>
          </a:xfrm>
          <a:prstGeom prst="rect">
            <a:avLst/>
          </a:prstGeom>
        </p:spPr>
      </p:pic>
      <p:pic>
        <p:nvPicPr>
          <p:cNvPr id="3" name="Picture 2">
            <a:extLst>
              <a:ext uri="{FF2B5EF4-FFF2-40B4-BE49-F238E27FC236}">
                <a16:creationId xmlns:a16="http://schemas.microsoft.com/office/drawing/2014/main" id="{A864388B-0E4D-FC41-CC3F-48BB1FE40B5B}"/>
              </a:ext>
            </a:extLst>
          </p:cNvPr>
          <p:cNvPicPr>
            <a:picLocks noChangeAspect="1"/>
          </p:cNvPicPr>
          <p:nvPr userDrawn="1"/>
        </p:nvPicPr>
        <p:blipFill>
          <a:blip r:embed="rId3"/>
          <a:srcRect/>
          <a:stretch/>
        </p:blipFill>
        <p:spPr>
          <a:xfrm>
            <a:off x="7533457" y="4737907"/>
            <a:ext cx="1318211" cy="183313"/>
          </a:xfrm>
          <a:prstGeom prst="rect">
            <a:avLst/>
          </a:prstGeom>
        </p:spPr>
      </p:pic>
    </p:spTree>
    <p:extLst>
      <p:ext uri="{BB962C8B-B14F-4D97-AF65-F5344CB8AC3E}">
        <p14:creationId xmlns:p14="http://schemas.microsoft.com/office/powerpoint/2010/main" val="1109276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F8F4F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63B907A1-A2ED-9071-B502-7F5A95C5004E}"/>
              </a:ext>
            </a:extLst>
          </p:cNvPr>
          <p:cNvPicPr>
            <a:picLocks noChangeAspect="1"/>
          </p:cNvPicPr>
          <p:nvPr userDrawn="1"/>
        </p:nvPicPr>
        <p:blipFill>
          <a:blip r:embed="rId2" cstate="screen">
            <a:alphaModFix amt="23000"/>
            <a:extLst>
              <a:ext uri="{28A0092B-C50C-407E-A947-70E740481C1C}">
                <a14:useLocalDpi xmlns:a14="http://schemas.microsoft.com/office/drawing/2010/main"/>
              </a:ext>
            </a:extLst>
          </a:blip>
          <a:srcRect/>
          <a:stretch/>
        </p:blipFill>
        <p:spPr>
          <a:xfrm>
            <a:off x="0" y="0"/>
            <a:ext cx="5764696" cy="5212080"/>
          </a:xfrm>
          <a:prstGeom prst="rect">
            <a:avLst/>
          </a:prstGeom>
        </p:spPr>
      </p:pic>
      <p:pic>
        <p:nvPicPr>
          <p:cNvPr id="3" name="Picture 2">
            <a:extLst>
              <a:ext uri="{FF2B5EF4-FFF2-40B4-BE49-F238E27FC236}">
                <a16:creationId xmlns:a16="http://schemas.microsoft.com/office/drawing/2014/main" id="{2099D6D9-2076-872E-B68B-3305DD4AFBDB}"/>
              </a:ext>
            </a:extLst>
          </p:cNvPr>
          <p:cNvPicPr>
            <a:picLocks noChangeAspect="1"/>
          </p:cNvPicPr>
          <p:nvPr userDrawn="1"/>
        </p:nvPicPr>
        <p:blipFill>
          <a:blip r:embed="rId3"/>
          <a:srcRect/>
          <a:stretch/>
        </p:blipFill>
        <p:spPr>
          <a:xfrm>
            <a:off x="7536505" y="4738745"/>
            <a:ext cx="1318211" cy="190865"/>
          </a:xfrm>
          <a:prstGeom prst="rect">
            <a:avLst/>
          </a:prstGeom>
        </p:spPr>
      </p:pic>
    </p:spTree>
    <p:extLst>
      <p:ext uri="{BB962C8B-B14F-4D97-AF65-F5344CB8AC3E}">
        <p14:creationId xmlns:p14="http://schemas.microsoft.com/office/powerpoint/2010/main" val="40397659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03204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BF923E-7FCA-EE58-15ED-6F4609E3541F}"/>
              </a:ext>
            </a:extLst>
          </p:cNvPr>
          <p:cNvPicPr>
            <a:picLocks noChangeAspect="1"/>
          </p:cNvPicPr>
          <p:nvPr userDrawn="1"/>
        </p:nvPicPr>
        <p:blipFill>
          <a:blip r:embed="rId2">
            <a:alphaModFix amt="10000"/>
          </a:blip>
          <a:stretch>
            <a:fillRect/>
          </a:stretch>
        </p:blipFill>
        <p:spPr>
          <a:xfrm>
            <a:off x="0" y="0"/>
            <a:ext cx="4783455" cy="5143500"/>
          </a:xfrm>
          <a:prstGeom prst="rect">
            <a:avLst/>
          </a:prstGeom>
        </p:spPr>
      </p:pic>
      <p:pic>
        <p:nvPicPr>
          <p:cNvPr id="5" name="Picture 4">
            <a:extLst>
              <a:ext uri="{FF2B5EF4-FFF2-40B4-BE49-F238E27FC236}">
                <a16:creationId xmlns:a16="http://schemas.microsoft.com/office/drawing/2014/main" id="{66DD0266-30F4-647C-B3D6-82FD04A899E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198804" y="2268689"/>
            <a:ext cx="3383000" cy="606121"/>
          </a:xfrm>
          <a:prstGeom prst="rect">
            <a:avLst/>
          </a:prstGeom>
        </p:spPr>
      </p:pic>
    </p:spTree>
    <p:extLst>
      <p:ext uri="{BB962C8B-B14F-4D97-AF65-F5344CB8AC3E}">
        <p14:creationId xmlns:p14="http://schemas.microsoft.com/office/powerpoint/2010/main" val="1676089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1_Title and Content">
    <p:bg>
      <p:bgPr>
        <a:solidFill>
          <a:srgbClr val="03204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DE87F6-3634-946B-A287-AEA75FF4B1EB}"/>
              </a:ext>
            </a:extLst>
          </p:cNvPr>
          <p:cNvPicPr>
            <a:picLocks noChangeAspect="1"/>
          </p:cNvPicPr>
          <p:nvPr userDrawn="1"/>
        </p:nvPicPr>
        <p:blipFill>
          <a:blip r:embed="rId2"/>
          <a:srcRect l="34859" r="24404"/>
          <a:stretch>
            <a:fillRect/>
          </a:stretch>
        </p:blipFill>
        <p:spPr>
          <a:xfrm>
            <a:off x="7182091" y="0"/>
            <a:ext cx="1961909" cy="5143500"/>
          </a:xfrm>
          <a:prstGeom prst="rect">
            <a:avLst/>
          </a:prstGeom>
        </p:spPr>
      </p:pic>
      <p:cxnSp>
        <p:nvCxnSpPr>
          <p:cNvPr id="4" name="Straight Connector 3">
            <a:extLst>
              <a:ext uri="{FF2B5EF4-FFF2-40B4-BE49-F238E27FC236}">
                <a16:creationId xmlns:a16="http://schemas.microsoft.com/office/drawing/2014/main" id="{A1FB0631-DCC3-122E-F733-F6ED8B867758}"/>
              </a:ext>
            </a:extLst>
          </p:cNvPr>
          <p:cNvCxnSpPr/>
          <p:nvPr userDrawn="1"/>
        </p:nvCxnSpPr>
        <p:spPr>
          <a:xfrm>
            <a:off x="585229" y="3260613"/>
            <a:ext cx="1278755" cy="0"/>
          </a:xfrm>
          <a:prstGeom prst="line">
            <a:avLst/>
          </a:prstGeom>
          <a:ln>
            <a:solidFill>
              <a:schemeClr val="accent1"/>
            </a:solidFill>
          </a:ln>
        </p:spPr>
        <p:style>
          <a:lnRef idx="3">
            <a:schemeClr val="accent2"/>
          </a:lnRef>
          <a:fillRef idx="0">
            <a:schemeClr val="accent2"/>
          </a:fillRef>
          <a:effectRef idx="2">
            <a:schemeClr val="accent2"/>
          </a:effectRef>
          <a:fontRef idx="minor">
            <a:schemeClr val="tx1"/>
          </a:fontRef>
        </p:style>
      </p:cxnSp>
      <p:sp>
        <p:nvSpPr>
          <p:cNvPr id="5" name="Title 9">
            <a:extLst>
              <a:ext uri="{FF2B5EF4-FFF2-40B4-BE49-F238E27FC236}">
                <a16:creationId xmlns:a16="http://schemas.microsoft.com/office/drawing/2014/main" id="{282F0953-7D60-B264-F10B-3A04A02FC11A}"/>
              </a:ext>
            </a:extLst>
          </p:cNvPr>
          <p:cNvSpPr>
            <a:spLocks noGrp="1"/>
          </p:cNvSpPr>
          <p:nvPr>
            <p:ph type="title"/>
          </p:nvPr>
        </p:nvSpPr>
        <p:spPr>
          <a:xfrm>
            <a:off x="483578" y="1553151"/>
            <a:ext cx="4607975" cy="1633758"/>
          </a:xfrm>
        </p:spPr>
        <p:txBody>
          <a:bodyPr/>
          <a:lstStyle>
            <a:lvl1pPr>
              <a:lnSpc>
                <a:spcPct val="80000"/>
              </a:lnSpc>
              <a:defRPr sz="4350" b="1" i="0">
                <a:solidFill>
                  <a:schemeClr val="bg1"/>
                </a:solidFill>
                <a:latin typeface="Aptos" panose="020B0004020202020204" pitchFamily="34" charset="0"/>
              </a:defRPr>
            </a:lvl1pPr>
          </a:lstStyle>
          <a:p>
            <a:r>
              <a:rPr lang="en-US"/>
              <a:t>Click to edit Master title style</a:t>
            </a:r>
          </a:p>
        </p:txBody>
      </p:sp>
      <p:sp>
        <p:nvSpPr>
          <p:cNvPr id="6" name="Text Placeholder 9">
            <a:extLst>
              <a:ext uri="{FF2B5EF4-FFF2-40B4-BE49-F238E27FC236}">
                <a16:creationId xmlns:a16="http://schemas.microsoft.com/office/drawing/2014/main" id="{B815A485-1438-ED1B-1EA4-B5E848603322}"/>
              </a:ext>
            </a:extLst>
          </p:cNvPr>
          <p:cNvSpPr>
            <a:spLocks noGrp="1"/>
          </p:cNvSpPr>
          <p:nvPr>
            <p:ph type="body" sz="quarter" idx="12" hasCustomPrompt="1"/>
          </p:nvPr>
        </p:nvSpPr>
        <p:spPr>
          <a:xfrm>
            <a:off x="505362" y="3391831"/>
            <a:ext cx="3636169" cy="631031"/>
          </a:xfrm>
        </p:spPr>
        <p:txBody>
          <a:bodyPr/>
          <a:lstStyle>
            <a:lvl1pPr marL="0" indent="0">
              <a:buNone/>
              <a:defRPr b="1" i="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Presentation subtitle, can go up to three lines. Put what you’d like here!</a:t>
            </a:r>
          </a:p>
        </p:txBody>
      </p:sp>
      <p:pic>
        <p:nvPicPr>
          <p:cNvPr id="7" name="Picture 6">
            <a:extLst>
              <a:ext uri="{FF2B5EF4-FFF2-40B4-BE49-F238E27FC236}">
                <a16:creationId xmlns:a16="http://schemas.microsoft.com/office/drawing/2014/main" id="{C64628EC-60D8-18E7-6B02-1E5FC0A2B11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97327" y="944922"/>
            <a:ext cx="2262491" cy="405363"/>
          </a:xfrm>
          <a:prstGeom prst="rect">
            <a:avLst/>
          </a:prstGeom>
        </p:spPr>
      </p:pic>
    </p:spTree>
    <p:extLst>
      <p:ext uri="{BB962C8B-B14F-4D97-AF65-F5344CB8AC3E}">
        <p14:creationId xmlns:p14="http://schemas.microsoft.com/office/powerpoint/2010/main" val="18155518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265BF7"/>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BF923E-7FCA-EE58-15ED-6F4609E3541F}"/>
              </a:ext>
            </a:extLst>
          </p:cNvPr>
          <p:cNvPicPr>
            <a:picLocks noChangeAspect="1"/>
          </p:cNvPicPr>
          <p:nvPr userDrawn="1"/>
        </p:nvPicPr>
        <p:blipFill>
          <a:blip r:embed="rId2">
            <a:alphaModFix amt="10000"/>
          </a:blip>
          <a:stretch>
            <a:fillRect/>
          </a:stretch>
        </p:blipFill>
        <p:spPr>
          <a:xfrm>
            <a:off x="0" y="0"/>
            <a:ext cx="4783455" cy="5143500"/>
          </a:xfrm>
          <a:prstGeom prst="rect">
            <a:avLst/>
          </a:prstGeom>
        </p:spPr>
      </p:pic>
      <p:pic>
        <p:nvPicPr>
          <p:cNvPr id="3" name="Picture 2">
            <a:extLst>
              <a:ext uri="{FF2B5EF4-FFF2-40B4-BE49-F238E27FC236}">
                <a16:creationId xmlns:a16="http://schemas.microsoft.com/office/drawing/2014/main" id="{80A3F8CA-F3F5-622B-189D-D2EC7847F2B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198804" y="2268689"/>
            <a:ext cx="3383000" cy="606121"/>
          </a:xfrm>
          <a:prstGeom prst="rect">
            <a:avLst/>
          </a:prstGeom>
        </p:spPr>
      </p:pic>
    </p:spTree>
    <p:extLst>
      <p:ext uri="{BB962C8B-B14F-4D97-AF65-F5344CB8AC3E}">
        <p14:creationId xmlns:p14="http://schemas.microsoft.com/office/powerpoint/2010/main" val="9632300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rgbClr val="F15A2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BF923E-7FCA-EE58-15ED-6F4609E3541F}"/>
              </a:ext>
            </a:extLst>
          </p:cNvPr>
          <p:cNvPicPr>
            <a:picLocks noChangeAspect="1"/>
          </p:cNvPicPr>
          <p:nvPr userDrawn="1"/>
        </p:nvPicPr>
        <p:blipFill>
          <a:blip r:embed="rId2">
            <a:alphaModFix amt="10000"/>
          </a:blip>
          <a:stretch>
            <a:fillRect/>
          </a:stretch>
        </p:blipFill>
        <p:spPr>
          <a:xfrm>
            <a:off x="0" y="0"/>
            <a:ext cx="4783455" cy="5143500"/>
          </a:xfrm>
          <a:prstGeom prst="rect">
            <a:avLst/>
          </a:prstGeom>
        </p:spPr>
      </p:pic>
      <p:pic>
        <p:nvPicPr>
          <p:cNvPr id="3" name="Picture 2">
            <a:extLst>
              <a:ext uri="{FF2B5EF4-FFF2-40B4-BE49-F238E27FC236}">
                <a16:creationId xmlns:a16="http://schemas.microsoft.com/office/drawing/2014/main" id="{93EF73B1-14FB-684E-F8E9-63879817A65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198798" y="2268689"/>
            <a:ext cx="3383012" cy="606123"/>
          </a:xfrm>
          <a:prstGeom prst="rect">
            <a:avLst/>
          </a:prstGeom>
        </p:spPr>
      </p:pic>
    </p:spTree>
    <p:extLst>
      <p:ext uri="{BB962C8B-B14F-4D97-AF65-F5344CB8AC3E}">
        <p14:creationId xmlns:p14="http://schemas.microsoft.com/office/powerpoint/2010/main" val="1794470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74_Titl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EE8C4FF-EDCB-0D6D-1B05-2E8C0D41F9E3}"/>
              </a:ext>
            </a:extLst>
          </p:cNvPr>
          <p:cNvSpPr/>
          <p:nvPr userDrawn="1"/>
        </p:nvSpPr>
        <p:spPr>
          <a:xfrm>
            <a:off x="1" y="0"/>
            <a:ext cx="3330416" cy="51435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Graphic 2">
            <a:extLst>
              <a:ext uri="{FF2B5EF4-FFF2-40B4-BE49-F238E27FC236}">
                <a16:creationId xmlns:a16="http://schemas.microsoft.com/office/drawing/2014/main" id="{9831A219-FDBD-C4C5-8CBE-E94BAC496434}"/>
              </a:ext>
            </a:extLst>
          </p:cNvPr>
          <p:cNvPicPr>
            <a:picLocks noChangeAspect="1"/>
          </p:cNvPicPr>
          <p:nvPr userDrawn="1"/>
        </p:nvPicPr>
        <p:blipFill>
          <a:blip r:embed="rId2">
            <a:extLst>
              <a:ext uri="{96DAC541-7B7A-43D3-8B79-37D633B846F1}">
                <asvg:svgBlip xmlns:asvg="http://schemas.microsoft.com/office/drawing/2016/SVG/main" r:embed="rId3"/>
              </a:ext>
            </a:extLst>
          </a:blip>
          <a:srcRect l="10890" r="-2838"/>
          <a:stretch>
            <a:fillRect/>
          </a:stretch>
        </p:blipFill>
        <p:spPr>
          <a:xfrm rot="16200000">
            <a:off x="742225" y="2555308"/>
            <a:ext cx="1858016" cy="3318368"/>
          </a:xfrm>
          <a:prstGeom prst="rect">
            <a:avLst/>
          </a:prstGeom>
        </p:spPr>
      </p:pic>
      <p:pic>
        <p:nvPicPr>
          <p:cNvPr id="6" name="Graphic 5">
            <a:extLst>
              <a:ext uri="{FF2B5EF4-FFF2-40B4-BE49-F238E27FC236}">
                <a16:creationId xmlns:a16="http://schemas.microsoft.com/office/drawing/2014/main" id="{528672DC-E6D0-5C02-9445-835720D2EEBD}"/>
              </a:ext>
            </a:extLst>
          </p:cNvPr>
          <p:cNvPicPr>
            <a:picLocks noChangeAspect="1"/>
          </p:cNvPicPr>
          <p:nvPr userDrawn="1"/>
        </p:nvPicPr>
        <p:blipFill>
          <a:blip r:embed="rId2">
            <a:extLst>
              <a:ext uri="{96DAC541-7B7A-43D3-8B79-37D633B846F1}">
                <asvg:svgBlip xmlns:asvg="http://schemas.microsoft.com/office/drawing/2016/SVG/main" r:embed="rId3"/>
              </a:ext>
            </a:extLst>
          </a:blip>
          <a:srcRect l="-441" r="-2839"/>
          <a:stretch>
            <a:fillRect/>
          </a:stretch>
        </p:blipFill>
        <p:spPr>
          <a:xfrm rot="16200000">
            <a:off x="627743" y="1450918"/>
            <a:ext cx="2086980" cy="3318368"/>
          </a:xfrm>
          <a:prstGeom prst="rect">
            <a:avLst/>
          </a:prstGeom>
        </p:spPr>
      </p:pic>
      <p:sp>
        <p:nvSpPr>
          <p:cNvPr id="24" name="Picture Placeholder 3">
            <a:extLst>
              <a:ext uri="{FF2B5EF4-FFF2-40B4-BE49-F238E27FC236}">
                <a16:creationId xmlns:a16="http://schemas.microsoft.com/office/drawing/2014/main" id="{583B6E2F-AA03-1DBF-98E1-54C72AC60F42}"/>
              </a:ext>
            </a:extLst>
          </p:cNvPr>
          <p:cNvSpPr>
            <a:spLocks noGrp="1"/>
          </p:cNvSpPr>
          <p:nvPr>
            <p:ph type="pic" sz="quarter" idx="13" hasCustomPrompt="1"/>
          </p:nvPr>
        </p:nvSpPr>
        <p:spPr>
          <a:xfrm>
            <a:off x="509079" y="1049948"/>
            <a:ext cx="2303696" cy="2433446"/>
          </a:xfrm>
          <a:custGeom>
            <a:avLst/>
            <a:gdLst>
              <a:gd name="connsiteX0" fmla="*/ 0 w 1174699"/>
              <a:gd name="connsiteY0" fmla="*/ 0 h 1240861"/>
              <a:gd name="connsiteX1" fmla="*/ 1174699 w 1174699"/>
              <a:gd name="connsiteY1" fmla="*/ 0 h 1240861"/>
              <a:gd name="connsiteX2" fmla="*/ 1174699 w 1174699"/>
              <a:gd name="connsiteY2" fmla="*/ 618703 h 1240861"/>
              <a:gd name="connsiteX3" fmla="*/ 912423 w 1174699"/>
              <a:gd name="connsiteY3" fmla="*/ 1062256 h 1240861"/>
              <a:gd name="connsiteX4" fmla="*/ 587363 w 1174699"/>
              <a:gd name="connsiteY4" fmla="*/ 1240861 h 1240861"/>
              <a:gd name="connsiteX5" fmla="*/ 262275 w 1174699"/>
              <a:gd name="connsiteY5" fmla="*/ 1062256 h 1240861"/>
              <a:gd name="connsiteX6" fmla="*/ 0 w 1174699"/>
              <a:gd name="connsiteY6" fmla="*/ 618703 h 124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4699" h="1240861">
                <a:moveTo>
                  <a:pt x="0" y="0"/>
                </a:moveTo>
                <a:lnTo>
                  <a:pt x="1174699" y="0"/>
                </a:lnTo>
                <a:lnTo>
                  <a:pt x="1174699" y="618703"/>
                </a:lnTo>
                <a:cubicBezTo>
                  <a:pt x="1174699" y="803374"/>
                  <a:pt x="1074182" y="973388"/>
                  <a:pt x="912423" y="1062256"/>
                </a:cubicBezTo>
                <a:lnTo>
                  <a:pt x="587363" y="1240861"/>
                </a:lnTo>
                <a:lnTo>
                  <a:pt x="262275" y="1062256"/>
                </a:lnTo>
                <a:cubicBezTo>
                  <a:pt x="100545" y="973388"/>
                  <a:pt x="0" y="803374"/>
                  <a:pt x="0" y="618703"/>
                </a:cubicBezTo>
                <a:close/>
              </a:path>
            </a:pathLst>
          </a:custGeom>
          <a:solidFill>
            <a:schemeClr val="accent3"/>
          </a:solidFill>
        </p:spPr>
        <p:txBody>
          <a:bodyPr vert="horz" wrap="square" anchor="ctr" anchorCtr="0">
            <a:noAutofit/>
          </a:bodyPr>
          <a:lstStyle>
            <a:lvl1pPr marL="0" indent="0" algn="ctr">
              <a:buNone/>
              <a:defRPr>
                <a:latin typeface="Helvetica" pitchFamily="2" charset="0"/>
              </a:defRPr>
            </a:lvl1pPr>
          </a:lstStyle>
          <a:p>
            <a:r>
              <a:rPr lang="en-US"/>
              <a:t>Image</a:t>
            </a:r>
          </a:p>
        </p:txBody>
      </p:sp>
      <p:pic>
        <p:nvPicPr>
          <p:cNvPr id="4" name="Picture 3">
            <a:extLst>
              <a:ext uri="{FF2B5EF4-FFF2-40B4-BE49-F238E27FC236}">
                <a16:creationId xmlns:a16="http://schemas.microsoft.com/office/drawing/2014/main" id="{5ED014AE-E701-535B-658D-1E1D5AFFD65B}"/>
              </a:ext>
            </a:extLst>
          </p:cNvPr>
          <p:cNvPicPr>
            <a:picLocks noChangeAspect="1"/>
          </p:cNvPicPr>
          <p:nvPr userDrawn="1"/>
        </p:nvPicPr>
        <p:blipFill>
          <a:blip r:embed="rId4"/>
          <a:srcRect/>
          <a:stretch/>
        </p:blipFill>
        <p:spPr>
          <a:xfrm>
            <a:off x="7536505" y="4738745"/>
            <a:ext cx="1318211" cy="190865"/>
          </a:xfrm>
          <a:prstGeom prst="rect">
            <a:avLst/>
          </a:prstGeom>
        </p:spPr>
      </p:pic>
    </p:spTree>
    <p:extLst>
      <p:ext uri="{BB962C8B-B14F-4D97-AF65-F5344CB8AC3E}">
        <p14:creationId xmlns:p14="http://schemas.microsoft.com/office/powerpoint/2010/main" val="7582562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01245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032044"/>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CA04E72-5E75-6966-D987-B80BFF855BEC}"/>
              </a:ext>
            </a:extLst>
          </p:cNvPr>
          <p:cNvPicPr>
            <a:picLocks noChangeAspect="1"/>
          </p:cNvPicPr>
          <p:nvPr userDrawn="1"/>
        </p:nvPicPr>
        <p:blipFill>
          <a:blip r:embed="rId2">
            <a:alphaModFix amt="10000"/>
          </a:blip>
          <a:stretch>
            <a:fillRect/>
          </a:stretch>
        </p:blipFill>
        <p:spPr>
          <a:xfrm>
            <a:off x="6805608" y="521191"/>
            <a:ext cx="2966032" cy="3119447"/>
          </a:xfrm>
          <a:prstGeom prst="rect">
            <a:avLst/>
          </a:prstGeom>
        </p:spPr>
      </p:pic>
      <p:pic>
        <p:nvPicPr>
          <p:cNvPr id="2" name="Picture 1">
            <a:extLst>
              <a:ext uri="{FF2B5EF4-FFF2-40B4-BE49-F238E27FC236}">
                <a16:creationId xmlns:a16="http://schemas.microsoft.com/office/drawing/2014/main" id="{36352625-8E6C-E03C-54F5-FF990FC1DF8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97327" y="944922"/>
            <a:ext cx="2262491" cy="405363"/>
          </a:xfrm>
          <a:prstGeom prst="rect">
            <a:avLst/>
          </a:prstGeom>
        </p:spPr>
      </p:pic>
      <p:cxnSp>
        <p:nvCxnSpPr>
          <p:cNvPr id="3" name="Straight Connector 2">
            <a:extLst>
              <a:ext uri="{FF2B5EF4-FFF2-40B4-BE49-F238E27FC236}">
                <a16:creationId xmlns:a16="http://schemas.microsoft.com/office/drawing/2014/main" id="{975EF438-3A40-4F85-7276-7EC9AF1A68D6}"/>
              </a:ext>
            </a:extLst>
          </p:cNvPr>
          <p:cNvCxnSpPr/>
          <p:nvPr userDrawn="1"/>
        </p:nvCxnSpPr>
        <p:spPr>
          <a:xfrm>
            <a:off x="585229" y="3260613"/>
            <a:ext cx="1278755" cy="0"/>
          </a:xfrm>
          <a:prstGeom prst="line">
            <a:avLst/>
          </a:prstGeom>
          <a:ln>
            <a:solidFill>
              <a:schemeClr val="accent1"/>
            </a:solidFill>
          </a:ln>
        </p:spPr>
        <p:style>
          <a:lnRef idx="3">
            <a:schemeClr val="accent2"/>
          </a:lnRef>
          <a:fillRef idx="0">
            <a:schemeClr val="accent2"/>
          </a:fillRef>
          <a:effectRef idx="2">
            <a:schemeClr val="accent2"/>
          </a:effectRef>
          <a:fontRef idx="minor">
            <a:schemeClr val="tx1"/>
          </a:fontRef>
        </p:style>
      </p:cxnSp>
      <p:sp>
        <p:nvSpPr>
          <p:cNvPr id="4" name="Title 9">
            <a:extLst>
              <a:ext uri="{FF2B5EF4-FFF2-40B4-BE49-F238E27FC236}">
                <a16:creationId xmlns:a16="http://schemas.microsoft.com/office/drawing/2014/main" id="{36D2A32D-8EDA-8793-4926-00E292CC9F3A}"/>
              </a:ext>
            </a:extLst>
          </p:cNvPr>
          <p:cNvSpPr>
            <a:spLocks noGrp="1"/>
          </p:cNvSpPr>
          <p:nvPr>
            <p:ph type="title" hasCustomPrompt="1"/>
          </p:nvPr>
        </p:nvSpPr>
        <p:spPr>
          <a:xfrm>
            <a:off x="483578" y="1553151"/>
            <a:ext cx="4607975" cy="1633758"/>
          </a:xfrm>
        </p:spPr>
        <p:txBody>
          <a:bodyPr/>
          <a:lstStyle>
            <a:lvl1pPr>
              <a:lnSpc>
                <a:spcPct val="80000"/>
              </a:lnSpc>
              <a:defRPr sz="4350" b="1" i="0">
                <a:solidFill>
                  <a:schemeClr val="bg1"/>
                </a:solidFill>
                <a:latin typeface="Aptos" panose="020B0004020202020204" pitchFamily="34" charset="0"/>
              </a:defRPr>
            </a:lvl1pPr>
          </a:lstStyle>
          <a:p>
            <a:r>
              <a:rPr lang="en-US"/>
              <a:t>Usability and Accessibility for Social Media</a:t>
            </a:r>
          </a:p>
        </p:txBody>
      </p:sp>
    </p:spTree>
    <p:extLst>
      <p:ext uri="{BB962C8B-B14F-4D97-AF65-F5344CB8AC3E}">
        <p14:creationId xmlns:p14="http://schemas.microsoft.com/office/powerpoint/2010/main" val="30129590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lain Title and Subtitle 1">
    <p:bg>
      <p:bgPr>
        <a:solidFill>
          <a:srgbClr val="032044"/>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8C0EF8-1A8C-A2EF-AA55-84F505ADEFD2}"/>
              </a:ext>
            </a:extLst>
          </p:cNvPr>
          <p:cNvSpPr>
            <a:spLocks noGrp="1"/>
          </p:cNvSpPr>
          <p:nvPr>
            <p:ph type="title"/>
          </p:nvPr>
        </p:nvSpPr>
        <p:spPr>
          <a:xfrm>
            <a:off x="628650" y="1912938"/>
            <a:ext cx="7886700" cy="470298"/>
          </a:xfrm>
          <a:prstGeom prst="rect">
            <a:avLst/>
          </a:prstGeom>
        </p:spPr>
        <p:txBody>
          <a:bodyPr/>
          <a:lstStyle>
            <a:lvl1pPr algn="ctr">
              <a:defRPr sz="4000" b="1">
                <a:solidFill>
                  <a:schemeClr val="bg1"/>
                </a:solidFill>
              </a:defRPr>
            </a:lvl1pPr>
          </a:lstStyle>
          <a:p>
            <a:r>
              <a:rPr lang="en-US"/>
              <a:t>Click to edit Master title style</a:t>
            </a:r>
          </a:p>
        </p:txBody>
      </p:sp>
      <p:sp>
        <p:nvSpPr>
          <p:cNvPr id="6" name="AutoShape 5">
            <a:extLst>
              <a:ext uri="{FF2B5EF4-FFF2-40B4-BE49-F238E27FC236}">
                <a16:creationId xmlns:a16="http://schemas.microsoft.com/office/drawing/2014/main" id="{E808240C-6AE5-6A06-530C-A81E68E24B9F}"/>
              </a:ext>
            </a:extLst>
          </p:cNvPr>
          <p:cNvSpPr/>
          <p:nvPr userDrawn="1"/>
        </p:nvSpPr>
        <p:spPr>
          <a:xfrm flipV="1">
            <a:off x="2338388" y="2586913"/>
            <a:ext cx="4467225" cy="0"/>
          </a:xfrm>
          <a:prstGeom prst="line">
            <a:avLst/>
          </a:prstGeom>
          <a:ln w="25400" cap="flat">
            <a:solidFill>
              <a:srgbClr val="F15A22"/>
            </a:solidFill>
            <a:prstDash val="solid"/>
            <a:headEnd type="none" w="sm" len="sm"/>
            <a:tailEnd type="none" w="sm" len="sm"/>
          </a:ln>
        </p:spPr>
        <p:txBody>
          <a:bodyPr/>
          <a:lstStyle/>
          <a:p>
            <a:endParaRPr lang="en-US" sz="1013"/>
          </a:p>
        </p:txBody>
      </p:sp>
      <p:sp>
        <p:nvSpPr>
          <p:cNvPr id="8" name="Subtitle">
            <a:extLst>
              <a:ext uri="{FF2B5EF4-FFF2-40B4-BE49-F238E27FC236}">
                <a16:creationId xmlns:a16="http://schemas.microsoft.com/office/drawing/2014/main" id="{493AFEBC-15A3-2461-5CA3-B477A35EC12A}"/>
              </a:ext>
            </a:extLst>
          </p:cNvPr>
          <p:cNvSpPr>
            <a:spLocks noGrp="1"/>
          </p:cNvSpPr>
          <p:nvPr>
            <p:ph type="body" sz="quarter" idx="10" hasCustomPrompt="1"/>
          </p:nvPr>
        </p:nvSpPr>
        <p:spPr>
          <a:xfrm>
            <a:off x="1112837" y="2723666"/>
            <a:ext cx="6927850" cy="547687"/>
          </a:xfrm>
          <a:prstGeom prst="rect">
            <a:avLst/>
          </a:prstGeom>
        </p:spPr>
        <p:txBody>
          <a:bodyPr/>
          <a:lstStyle>
            <a:lvl1pPr marL="0" indent="0" algn="ctr">
              <a:buNone/>
              <a:defRPr>
                <a:solidFill>
                  <a:schemeClr val="bg1"/>
                </a:solidFill>
              </a:defRPr>
            </a:lvl1pPr>
          </a:lstStyle>
          <a:p>
            <a:pPr lvl="0"/>
            <a:r>
              <a:rPr lang="en-US"/>
              <a:t>Add a subtitle</a:t>
            </a:r>
          </a:p>
        </p:txBody>
      </p:sp>
      <p:pic>
        <p:nvPicPr>
          <p:cNvPr id="2" name="Picture 1">
            <a:extLst>
              <a:ext uri="{FF2B5EF4-FFF2-40B4-BE49-F238E27FC236}">
                <a16:creationId xmlns:a16="http://schemas.microsoft.com/office/drawing/2014/main" id="{80A58A5D-9D9E-380F-8BD7-DFCD1172894E}"/>
              </a:ext>
            </a:extLst>
          </p:cNvPr>
          <p:cNvPicPr>
            <a:picLocks noChangeAspect="1"/>
          </p:cNvPicPr>
          <p:nvPr userDrawn="1"/>
        </p:nvPicPr>
        <p:blipFill>
          <a:blip r:embed="rId2"/>
          <a:srcRect/>
          <a:stretch/>
        </p:blipFill>
        <p:spPr>
          <a:xfrm>
            <a:off x="7536506" y="4734732"/>
            <a:ext cx="1318211" cy="190865"/>
          </a:xfrm>
          <a:prstGeom prst="rect">
            <a:avLst/>
          </a:prstGeom>
        </p:spPr>
      </p:pic>
    </p:spTree>
    <p:extLst>
      <p:ext uri="{BB962C8B-B14F-4D97-AF65-F5344CB8AC3E}">
        <p14:creationId xmlns:p14="http://schemas.microsoft.com/office/powerpoint/2010/main" val="31636749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ark BG Title, Subheading, and Text 1">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6A713F-06B9-9CBB-2EFE-9709996CC3CB}"/>
              </a:ext>
            </a:extLst>
          </p:cNvPr>
          <p:cNvSpPr/>
          <p:nvPr userDrawn="1"/>
        </p:nvSpPr>
        <p:spPr>
          <a:xfrm>
            <a:off x="-1" y="4494923"/>
            <a:ext cx="9144001" cy="64857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9F36DD1-421C-5EAA-D026-5CC0222F0429}"/>
              </a:ext>
            </a:extLst>
          </p:cNvPr>
          <p:cNvPicPr>
            <a:picLocks noChangeAspect="1"/>
          </p:cNvPicPr>
          <p:nvPr userDrawn="1"/>
        </p:nvPicPr>
        <p:blipFill>
          <a:blip r:embed="rId2" cstate="screen">
            <a:alphaModFix amt="15000"/>
            <a:extLst>
              <a:ext uri="{28A0092B-C50C-407E-A947-70E740481C1C}">
                <a14:useLocalDpi xmlns:a14="http://schemas.microsoft.com/office/drawing/2010/main"/>
              </a:ext>
            </a:extLst>
          </a:blip>
          <a:stretch>
            <a:fillRect/>
          </a:stretch>
        </p:blipFill>
        <p:spPr>
          <a:xfrm>
            <a:off x="0" y="4494923"/>
            <a:ext cx="9186486" cy="648576"/>
          </a:xfrm>
          <a:prstGeom prst="rect">
            <a:avLst/>
          </a:prstGeom>
        </p:spPr>
      </p:pic>
      <p:sp>
        <p:nvSpPr>
          <p:cNvPr id="23" name="AutoShape 5">
            <a:extLst>
              <a:ext uri="{FF2B5EF4-FFF2-40B4-BE49-F238E27FC236}">
                <a16:creationId xmlns:a16="http://schemas.microsoft.com/office/drawing/2014/main" id="{C24F87E9-807F-BEF0-F267-FB772335CF3E}"/>
              </a:ext>
            </a:extLst>
          </p:cNvPr>
          <p:cNvSpPr/>
          <p:nvPr userDrawn="1"/>
        </p:nvSpPr>
        <p:spPr>
          <a:xfrm flipV="1">
            <a:off x="689772" y="892172"/>
            <a:ext cx="3956860" cy="0"/>
          </a:xfrm>
          <a:prstGeom prst="line">
            <a:avLst/>
          </a:prstGeom>
          <a:ln w="25400" cap="flat">
            <a:solidFill>
              <a:srgbClr val="F15A22"/>
            </a:solidFill>
            <a:prstDash val="solid"/>
            <a:headEnd type="none" w="sm" len="sm"/>
            <a:tailEnd type="none" w="sm" len="sm"/>
          </a:ln>
        </p:spPr>
        <p:txBody>
          <a:bodyPr/>
          <a:lstStyle/>
          <a:p>
            <a:endParaRPr lang="en-US" sz="1013">
              <a:solidFill>
                <a:schemeClr val="tx2"/>
              </a:solidFill>
            </a:endParaRPr>
          </a:p>
        </p:txBody>
      </p:sp>
      <p:pic>
        <p:nvPicPr>
          <p:cNvPr id="5" name="Picture 4">
            <a:extLst>
              <a:ext uri="{FF2B5EF4-FFF2-40B4-BE49-F238E27FC236}">
                <a16:creationId xmlns:a16="http://schemas.microsoft.com/office/drawing/2014/main" id="{E927B5B1-3830-9CDA-FB4B-EA41B259CC55}"/>
              </a:ext>
            </a:extLst>
          </p:cNvPr>
          <p:cNvPicPr>
            <a:picLocks noChangeAspect="1"/>
          </p:cNvPicPr>
          <p:nvPr userDrawn="1"/>
        </p:nvPicPr>
        <p:blipFill>
          <a:blip r:embed="rId3"/>
          <a:srcRect/>
          <a:stretch/>
        </p:blipFill>
        <p:spPr>
          <a:xfrm>
            <a:off x="7533457" y="4737907"/>
            <a:ext cx="1318211" cy="183313"/>
          </a:xfrm>
          <a:prstGeom prst="rect">
            <a:avLst/>
          </a:prstGeom>
        </p:spPr>
      </p:pic>
      <p:sp>
        <p:nvSpPr>
          <p:cNvPr id="4" name="Title 3">
            <a:extLst>
              <a:ext uri="{FF2B5EF4-FFF2-40B4-BE49-F238E27FC236}">
                <a16:creationId xmlns:a16="http://schemas.microsoft.com/office/drawing/2014/main" id="{909E60B4-EECF-36F2-F05C-D9C064F2F895}"/>
              </a:ext>
            </a:extLst>
          </p:cNvPr>
          <p:cNvSpPr>
            <a:spLocks noGrp="1"/>
          </p:cNvSpPr>
          <p:nvPr>
            <p:ph type="title"/>
          </p:nvPr>
        </p:nvSpPr>
        <p:spPr>
          <a:xfrm>
            <a:off x="612648" y="429768"/>
            <a:ext cx="6867144" cy="429768"/>
          </a:xfrm>
          <a:prstGeom prst="rect">
            <a:avLst/>
          </a:prstGeom>
        </p:spPr>
        <p:txBody>
          <a:bodyPr anchor="b"/>
          <a:lstStyle>
            <a:lvl1pPr>
              <a:defRPr sz="2400" b="1">
                <a:solidFill>
                  <a:schemeClr val="bg1"/>
                </a:solidFill>
              </a:defRPr>
            </a:lvl1pPr>
          </a:lstStyle>
          <a:p>
            <a:endParaRPr lang="en-US"/>
          </a:p>
        </p:txBody>
      </p:sp>
      <p:sp>
        <p:nvSpPr>
          <p:cNvPr id="7" name="Text Placeholder 6">
            <a:extLst>
              <a:ext uri="{FF2B5EF4-FFF2-40B4-BE49-F238E27FC236}">
                <a16:creationId xmlns:a16="http://schemas.microsoft.com/office/drawing/2014/main" id="{90D7B34D-99A4-DF12-D42A-1F04FA48CA07}"/>
              </a:ext>
            </a:extLst>
          </p:cNvPr>
          <p:cNvSpPr>
            <a:spLocks noGrp="1"/>
          </p:cNvSpPr>
          <p:nvPr>
            <p:ph type="body" sz="quarter" idx="10" hasCustomPrompt="1"/>
          </p:nvPr>
        </p:nvSpPr>
        <p:spPr>
          <a:xfrm>
            <a:off x="612775" y="1088136"/>
            <a:ext cx="5312664" cy="365760"/>
          </a:xfrm>
          <a:prstGeom prst="rect">
            <a:avLst/>
          </a:prstGeom>
        </p:spPr>
        <p:txBody>
          <a:bodyPr/>
          <a:lstStyle>
            <a:lvl1pPr marL="0" indent="0">
              <a:buNone/>
              <a:defRPr sz="1800" b="1" cap="all" baseline="0">
                <a:solidFill>
                  <a:srgbClr val="F15A2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subheading</a:t>
            </a:r>
          </a:p>
        </p:txBody>
      </p:sp>
      <p:sp>
        <p:nvSpPr>
          <p:cNvPr id="9" name="Text Placeholder 8">
            <a:extLst>
              <a:ext uri="{FF2B5EF4-FFF2-40B4-BE49-F238E27FC236}">
                <a16:creationId xmlns:a16="http://schemas.microsoft.com/office/drawing/2014/main" id="{098021F6-F7D0-F737-C133-5377F4603E78}"/>
              </a:ext>
            </a:extLst>
          </p:cNvPr>
          <p:cNvSpPr>
            <a:spLocks noGrp="1"/>
          </p:cNvSpPr>
          <p:nvPr>
            <p:ph type="body" sz="quarter" idx="11"/>
          </p:nvPr>
        </p:nvSpPr>
        <p:spPr>
          <a:xfrm>
            <a:off x="612775" y="1545336"/>
            <a:ext cx="4014216" cy="365760"/>
          </a:xfrm>
          <a:prstGeom prst="rect">
            <a:avLst/>
          </a:prstGeom>
        </p:spPr>
        <p:txBody>
          <a:bodyPr/>
          <a:lstStyle>
            <a:lvl1pPr marL="0" indent="0">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a:p>
        </p:txBody>
      </p:sp>
    </p:spTree>
    <p:extLst>
      <p:ext uri="{BB962C8B-B14F-4D97-AF65-F5344CB8AC3E}">
        <p14:creationId xmlns:p14="http://schemas.microsoft.com/office/powerpoint/2010/main" val="6900494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Big Picture , Heading, Subheading">
    <p:spTree>
      <p:nvGrpSpPr>
        <p:cNvPr id="1" name=""/>
        <p:cNvGrpSpPr/>
        <p:nvPr/>
      </p:nvGrpSpPr>
      <p:grpSpPr>
        <a:xfrm>
          <a:off x="0" y="0"/>
          <a:ext cx="0" cy="0"/>
          <a:chOff x="0" y="0"/>
          <a:chExt cx="0" cy="0"/>
        </a:xfrm>
      </p:grpSpPr>
      <p:sp>
        <p:nvSpPr>
          <p:cNvPr id="15" name="Picture Placeholder 12">
            <a:extLst>
              <a:ext uri="{FF2B5EF4-FFF2-40B4-BE49-F238E27FC236}">
                <a16:creationId xmlns:a16="http://schemas.microsoft.com/office/drawing/2014/main" id="{774B79D5-0906-B14C-8687-4EB353D61DF2}"/>
              </a:ext>
            </a:extLst>
          </p:cNvPr>
          <p:cNvSpPr>
            <a:spLocks noGrp="1"/>
          </p:cNvSpPr>
          <p:nvPr>
            <p:ph type="pic" sz="quarter" idx="13" hasCustomPrompt="1"/>
          </p:nvPr>
        </p:nvSpPr>
        <p:spPr>
          <a:xfrm>
            <a:off x="0" y="0"/>
            <a:ext cx="4581140" cy="5143496"/>
          </a:xfrm>
          <a:prstGeom prst="rect">
            <a:avLst/>
          </a:prstGeom>
          <a:solidFill>
            <a:schemeClr val="accent3"/>
          </a:solidFill>
        </p:spPr>
        <p:txBody>
          <a:bodyPr vert="horz" anchor="ctr" anchorCtr="0"/>
          <a:lstStyle>
            <a:lvl1pPr marL="0" indent="0" algn="ctr">
              <a:buNone/>
              <a:defRPr>
                <a:latin typeface="Helvetica" pitchFamily="2" charset="0"/>
              </a:defRPr>
            </a:lvl1pPr>
          </a:lstStyle>
          <a:p>
            <a:r>
              <a:rPr lang="en-US"/>
              <a:t>Image</a:t>
            </a:r>
          </a:p>
        </p:txBody>
      </p:sp>
      <p:pic>
        <p:nvPicPr>
          <p:cNvPr id="3" name="Picture 2">
            <a:extLst>
              <a:ext uri="{FF2B5EF4-FFF2-40B4-BE49-F238E27FC236}">
                <a16:creationId xmlns:a16="http://schemas.microsoft.com/office/drawing/2014/main" id="{E96573AD-8170-A2A6-9C12-B644106A92B3}"/>
              </a:ext>
            </a:extLst>
          </p:cNvPr>
          <p:cNvPicPr>
            <a:picLocks noChangeAspect="1"/>
          </p:cNvPicPr>
          <p:nvPr userDrawn="1"/>
        </p:nvPicPr>
        <p:blipFill>
          <a:blip r:embed="rId2"/>
          <a:srcRect/>
          <a:stretch/>
        </p:blipFill>
        <p:spPr>
          <a:xfrm>
            <a:off x="7536505" y="4738745"/>
            <a:ext cx="1318211" cy="190865"/>
          </a:xfrm>
          <a:prstGeom prst="rect">
            <a:avLst/>
          </a:prstGeom>
        </p:spPr>
      </p:pic>
      <p:sp>
        <p:nvSpPr>
          <p:cNvPr id="4" name="AutoShape 5">
            <a:extLst>
              <a:ext uri="{FF2B5EF4-FFF2-40B4-BE49-F238E27FC236}">
                <a16:creationId xmlns:a16="http://schemas.microsoft.com/office/drawing/2014/main" id="{10507459-3A8D-CF30-5DC6-80B942F31496}"/>
              </a:ext>
            </a:extLst>
          </p:cNvPr>
          <p:cNvSpPr/>
          <p:nvPr userDrawn="1"/>
        </p:nvSpPr>
        <p:spPr>
          <a:xfrm flipV="1">
            <a:off x="5023648" y="1416047"/>
            <a:ext cx="3617933" cy="0"/>
          </a:xfrm>
          <a:prstGeom prst="line">
            <a:avLst/>
          </a:prstGeom>
          <a:ln w="25400" cap="flat">
            <a:solidFill>
              <a:srgbClr val="032044"/>
            </a:solidFill>
            <a:prstDash val="solid"/>
            <a:headEnd type="none" w="sm" len="sm"/>
            <a:tailEnd type="none" w="sm" len="sm"/>
          </a:ln>
        </p:spPr>
        <p:txBody>
          <a:bodyPr/>
          <a:lstStyle/>
          <a:p>
            <a:endParaRPr lang="en-US" sz="1013">
              <a:solidFill>
                <a:schemeClr val="tx2"/>
              </a:solidFill>
            </a:endParaRPr>
          </a:p>
        </p:txBody>
      </p:sp>
      <p:sp>
        <p:nvSpPr>
          <p:cNvPr id="8" name="Title 4">
            <a:extLst>
              <a:ext uri="{FF2B5EF4-FFF2-40B4-BE49-F238E27FC236}">
                <a16:creationId xmlns:a16="http://schemas.microsoft.com/office/drawing/2014/main" id="{70A86640-F100-1A58-9821-9C376C373DA5}"/>
              </a:ext>
            </a:extLst>
          </p:cNvPr>
          <p:cNvSpPr>
            <a:spLocks noGrp="1"/>
          </p:cNvSpPr>
          <p:nvPr>
            <p:ph type="title" hasCustomPrompt="1"/>
          </p:nvPr>
        </p:nvSpPr>
        <p:spPr>
          <a:xfrm>
            <a:off x="4918873" y="951099"/>
            <a:ext cx="6867144" cy="426848"/>
          </a:xfrm>
          <a:prstGeom prst="rect">
            <a:avLst/>
          </a:prstGeom>
        </p:spPr>
        <p:txBody>
          <a:bodyPr anchor="b" anchorCtr="0">
            <a:spAutoFit/>
          </a:bodyPr>
          <a:lstStyle>
            <a:lvl1pPr>
              <a:defRPr sz="2400" b="1">
                <a:latin typeface="Aptos" panose="020B0004020202020204" pitchFamily="34" charset="0"/>
              </a:defRPr>
            </a:lvl1pPr>
          </a:lstStyle>
          <a:p>
            <a:r>
              <a:rPr lang="en-US"/>
              <a:t>This is a heading</a:t>
            </a:r>
          </a:p>
        </p:txBody>
      </p:sp>
      <p:sp>
        <p:nvSpPr>
          <p:cNvPr id="9" name="Text Placeholder 27">
            <a:extLst>
              <a:ext uri="{FF2B5EF4-FFF2-40B4-BE49-F238E27FC236}">
                <a16:creationId xmlns:a16="http://schemas.microsoft.com/office/drawing/2014/main" id="{CE8B4FEE-520F-0EDE-B332-5815F5B0D166}"/>
              </a:ext>
            </a:extLst>
          </p:cNvPr>
          <p:cNvSpPr>
            <a:spLocks noGrp="1"/>
          </p:cNvSpPr>
          <p:nvPr>
            <p:ph type="body" sz="quarter" idx="10" hasCustomPrompt="1"/>
          </p:nvPr>
        </p:nvSpPr>
        <p:spPr>
          <a:xfrm>
            <a:off x="4916501" y="1618611"/>
            <a:ext cx="5312664" cy="365760"/>
          </a:xfrm>
          <a:prstGeom prst="rect">
            <a:avLst/>
          </a:prstGeom>
        </p:spPr>
        <p:txBody>
          <a:bodyPr anchor="t" anchorCtr="0">
            <a:spAutoFit/>
          </a:bodyPr>
          <a:lstStyle>
            <a:lvl1pPr marL="0" indent="0">
              <a:lnSpc>
                <a:spcPct val="100000"/>
              </a:lnSpc>
              <a:spcBef>
                <a:spcPts val="0"/>
              </a:spcBef>
              <a:buNone/>
              <a:defRPr sz="1800" b="1" cap="all" baseline="0">
                <a:solidFill>
                  <a:srgbClr val="D3430D"/>
                </a:solidFill>
              </a:defRPr>
            </a:lvl1pPr>
          </a:lstStyle>
          <a:p>
            <a:pPr lvl="0"/>
            <a:r>
              <a:rPr lang="en-US"/>
              <a:t>Subheading here</a:t>
            </a:r>
          </a:p>
        </p:txBody>
      </p:sp>
      <p:sp>
        <p:nvSpPr>
          <p:cNvPr id="10" name="Text Placeholder 23">
            <a:extLst>
              <a:ext uri="{FF2B5EF4-FFF2-40B4-BE49-F238E27FC236}">
                <a16:creationId xmlns:a16="http://schemas.microsoft.com/office/drawing/2014/main" id="{3D999AE6-ED81-4618-7A61-E76EB207F6DD}"/>
              </a:ext>
            </a:extLst>
          </p:cNvPr>
          <p:cNvSpPr>
            <a:spLocks noGrp="1"/>
          </p:cNvSpPr>
          <p:nvPr>
            <p:ph type="body" sz="quarter" idx="12" hasCustomPrompt="1"/>
          </p:nvPr>
        </p:nvSpPr>
        <p:spPr>
          <a:xfrm>
            <a:off x="4918873" y="2066667"/>
            <a:ext cx="3483864" cy="2441448"/>
          </a:xfrm>
          <a:prstGeom prst="rect">
            <a:avLst/>
          </a:prstGeom>
        </p:spPr>
        <p:txBody>
          <a:bodyPr>
            <a:spAutoFit/>
          </a:bodyPr>
          <a:lstStyle>
            <a:lvl1pPr marL="0" indent="0">
              <a:lnSpc>
                <a:spcPct val="114000"/>
              </a:lnSpc>
              <a:spcBef>
                <a:spcPts val="0"/>
              </a:spcBef>
              <a:spcAft>
                <a:spcPts val="1000"/>
              </a:spcAft>
              <a:buNone/>
              <a:defRPr sz="1600">
                <a:solidFill>
                  <a:srgbClr val="032044"/>
                </a:solidFill>
              </a:defRPr>
            </a:lvl1pPr>
            <a:lvl2pPr marL="292608">
              <a:lnSpc>
                <a:spcPct val="114000"/>
              </a:lnSpc>
              <a:spcBef>
                <a:spcPts val="0"/>
              </a:spcBef>
              <a:spcAft>
                <a:spcPts val="1000"/>
              </a:spcAft>
              <a:defRPr sz="1600">
                <a:solidFill>
                  <a:srgbClr val="032044"/>
                </a:solidFill>
              </a:defRPr>
            </a:lvl2pPr>
          </a:lstStyle>
          <a:p>
            <a:pPr lvl="0"/>
            <a:r>
              <a:rPr lang="en-US"/>
              <a:t>A write-up follows the heading. Keep the most important information on the slide. Toss the rest in the speaker notes.</a:t>
            </a:r>
          </a:p>
          <a:p>
            <a:pPr lvl="1"/>
            <a:r>
              <a:rPr lang="en-US"/>
              <a:t>Bullet</a:t>
            </a:r>
          </a:p>
          <a:p>
            <a:pPr lvl="1"/>
            <a:r>
              <a:rPr lang="en-US"/>
              <a:t>Bullet</a:t>
            </a:r>
          </a:p>
          <a:p>
            <a:pPr lvl="1"/>
            <a:r>
              <a:rPr lang="en-US"/>
              <a:t>Bullet</a:t>
            </a:r>
          </a:p>
        </p:txBody>
      </p:sp>
    </p:spTree>
    <p:extLst>
      <p:ext uri="{BB962C8B-B14F-4D97-AF65-F5344CB8AC3E}">
        <p14:creationId xmlns:p14="http://schemas.microsoft.com/office/powerpoint/2010/main" val="10890955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Heading, Write-up, Picture 1">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2B47E77A-960C-A0C7-2622-A2DC89268A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07134" y="0"/>
            <a:ext cx="2848516" cy="5143500"/>
          </a:xfrm>
          <a:prstGeom prst="rect">
            <a:avLst/>
          </a:prstGeom>
        </p:spPr>
      </p:pic>
      <p:pic>
        <p:nvPicPr>
          <p:cNvPr id="28" name="Graphic 27">
            <a:extLst>
              <a:ext uri="{FF2B5EF4-FFF2-40B4-BE49-F238E27FC236}">
                <a16:creationId xmlns:a16="http://schemas.microsoft.com/office/drawing/2014/main" id="{5907CD3E-13E4-0574-6CDA-6D576E4D4B0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340580" y="738"/>
            <a:ext cx="2848108" cy="5142761"/>
          </a:xfrm>
          <a:prstGeom prst="rect">
            <a:avLst/>
          </a:prstGeom>
        </p:spPr>
      </p:pic>
      <p:sp>
        <p:nvSpPr>
          <p:cNvPr id="4" name="AutoShape 5">
            <a:extLst>
              <a:ext uri="{FF2B5EF4-FFF2-40B4-BE49-F238E27FC236}">
                <a16:creationId xmlns:a16="http://schemas.microsoft.com/office/drawing/2014/main" id="{6829D162-43A5-5F42-850A-F73E7845B3D9}"/>
              </a:ext>
            </a:extLst>
          </p:cNvPr>
          <p:cNvSpPr/>
          <p:nvPr userDrawn="1"/>
        </p:nvSpPr>
        <p:spPr>
          <a:xfrm flipV="1">
            <a:off x="689772" y="892172"/>
            <a:ext cx="4031857" cy="0"/>
          </a:xfrm>
          <a:prstGeom prst="line">
            <a:avLst/>
          </a:prstGeom>
          <a:ln w="25400" cap="flat">
            <a:solidFill>
              <a:srgbClr val="032044"/>
            </a:solidFill>
            <a:prstDash val="solid"/>
            <a:headEnd type="none" w="sm" len="sm"/>
            <a:tailEnd type="none" w="sm" len="sm"/>
          </a:ln>
        </p:spPr>
        <p:txBody>
          <a:bodyPr/>
          <a:lstStyle/>
          <a:p>
            <a:endParaRPr lang="en-US" sz="1013">
              <a:solidFill>
                <a:schemeClr val="tx2"/>
              </a:solidFill>
            </a:endParaRPr>
          </a:p>
        </p:txBody>
      </p:sp>
      <p:sp>
        <p:nvSpPr>
          <p:cNvPr id="8" name="Title 4">
            <a:extLst>
              <a:ext uri="{FF2B5EF4-FFF2-40B4-BE49-F238E27FC236}">
                <a16:creationId xmlns:a16="http://schemas.microsoft.com/office/drawing/2014/main" id="{B354C7A8-FB2A-DB0A-C53F-15A067F25A20}"/>
              </a:ext>
            </a:extLst>
          </p:cNvPr>
          <p:cNvSpPr>
            <a:spLocks noGrp="1"/>
          </p:cNvSpPr>
          <p:nvPr>
            <p:ph type="title" hasCustomPrompt="1"/>
          </p:nvPr>
        </p:nvSpPr>
        <p:spPr>
          <a:xfrm>
            <a:off x="585216" y="429768"/>
            <a:ext cx="6867144" cy="426848"/>
          </a:xfrm>
          <a:prstGeom prst="rect">
            <a:avLst/>
          </a:prstGeom>
        </p:spPr>
        <p:txBody>
          <a:bodyPr anchor="b" anchorCtr="0">
            <a:spAutoFit/>
          </a:bodyPr>
          <a:lstStyle>
            <a:lvl1pPr>
              <a:defRPr sz="2400" b="1">
                <a:latin typeface="Aptos" panose="020B0004020202020204" pitchFamily="34" charset="0"/>
              </a:defRPr>
            </a:lvl1pPr>
          </a:lstStyle>
          <a:p>
            <a:r>
              <a:rPr lang="en-US"/>
              <a:t>This is a heading</a:t>
            </a:r>
          </a:p>
        </p:txBody>
      </p:sp>
      <p:sp>
        <p:nvSpPr>
          <p:cNvPr id="9" name="Text Placeholder 23">
            <a:extLst>
              <a:ext uri="{FF2B5EF4-FFF2-40B4-BE49-F238E27FC236}">
                <a16:creationId xmlns:a16="http://schemas.microsoft.com/office/drawing/2014/main" id="{CB2876B5-FA9F-4E59-9FB1-DB64CF102318}"/>
              </a:ext>
            </a:extLst>
          </p:cNvPr>
          <p:cNvSpPr>
            <a:spLocks noGrp="1"/>
          </p:cNvSpPr>
          <p:nvPr>
            <p:ph type="body" sz="quarter" idx="12" hasCustomPrompt="1"/>
          </p:nvPr>
        </p:nvSpPr>
        <p:spPr>
          <a:xfrm>
            <a:off x="612648" y="1005840"/>
            <a:ext cx="3291840" cy="2441448"/>
          </a:xfrm>
          <a:prstGeom prst="rect">
            <a:avLst/>
          </a:prstGeom>
        </p:spPr>
        <p:txBody>
          <a:bodyPr>
            <a:spAutoFit/>
          </a:bodyPr>
          <a:lstStyle>
            <a:lvl1pPr marL="0" indent="0">
              <a:lnSpc>
                <a:spcPct val="114000"/>
              </a:lnSpc>
              <a:spcBef>
                <a:spcPts val="0"/>
              </a:spcBef>
              <a:spcAft>
                <a:spcPts val="1000"/>
              </a:spcAft>
              <a:buNone/>
              <a:defRPr sz="1600">
                <a:solidFill>
                  <a:srgbClr val="032044"/>
                </a:solidFill>
              </a:defRPr>
            </a:lvl1pPr>
            <a:lvl2pPr marL="402336">
              <a:lnSpc>
                <a:spcPct val="114000"/>
              </a:lnSpc>
              <a:spcBef>
                <a:spcPts val="0"/>
              </a:spcBef>
              <a:spcAft>
                <a:spcPts val="1000"/>
              </a:spcAft>
              <a:defRPr sz="1600">
                <a:solidFill>
                  <a:srgbClr val="032044"/>
                </a:solidFill>
              </a:defRPr>
            </a:lvl2pPr>
          </a:lstStyle>
          <a:p>
            <a:pPr lvl="0"/>
            <a:r>
              <a:rPr lang="en-US"/>
              <a:t>A write-up follows the heading. Keep the most important information on the slide. Toss the rest in the speaker notes.</a:t>
            </a:r>
          </a:p>
          <a:p>
            <a:pPr lvl="1"/>
            <a:r>
              <a:rPr lang="en-US"/>
              <a:t>Bullet</a:t>
            </a:r>
          </a:p>
          <a:p>
            <a:pPr lvl="1"/>
            <a:r>
              <a:rPr lang="en-US"/>
              <a:t>Bullet</a:t>
            </a:r>
          </a:p>
          <a:p>
            <a:pPr lvl="1"/>
            <a:r>
              <a:rPr lang="en-US"/>
              <a:t>Bullet</a:t>
            </a:r>
          </a:p>
        </p:txBody>
      </p:sp>
      <p:sp>
        <p:nvSpPr>
          <p:cNvPr id="7" name="Picture Placeholder 6">
            <a:extLst>
              <a:ext uri="{FF2B5EF4-FFF2-40B4-BE49-F238E27FC236}">
                <a16:creationId xmlns:a16="http://schemas.microsoft.com/office/drawing/2014/main" id="{388F3C86-551C-F751-49A4-53EBD51B11FD}"/>
              </a:ext>
            </a:extLst>
          </p:cNvPr>
          <p:cNvSpPr>
            <a:spLocks noGrp="1"/>
          </p:cNvSpPr>
          <p:nvPr>
            <p:ph type="pic" sz="quarter" idx="4294967295"/>
          </p:nvPr>
        </p:nvSpPr>
        <p:spPr>
          <a:xfrm>
            <a:off x="5599602" y="700"/>
            <a:ext cx="3654208" cy="5143500"/>
          </a:xfrm>
          <a:custGeom>
            <a:avLst/>
            <a:gdLst>
              <a:gd name="connsiteX0" fmla="*/ 2087875 w 4871149"/>
              <a:gd name="connsiteY0" fmla="*/ 0 h 6856413"/>
              <a:gd name="connsiteX1" fmla="*/ 4871149 w 4871149"/>
              <a:gd name="connsiteY1" fmla="*/ 0 h 6856413"/>
              <a:gd name="connsiteX2" fmla="*/ 4871149 w 4871149"/>
              <a:gd name="connsiteY2" fmla="*/ 6856413 h 6856413"/>
              <a:gd name="connsiteX3" fmla="*/ 2087875 w 4871149"/>
              <a:gd name="connsiteY3" fmla="*/ 6856413 h 6856413"/>
              <a:gd name="connsiteX4" fmla="*/ 2088030 w 4871149"/>
              <a:gd name="connsiteY4" fmla="*/ 6577742 h 6856413"/>
              <a:gd name="connsiteX5" fmla="*/ 0 w 4871149"/>
              <a:gd name="connsiteY5" fmla="*/ 3502803 h 6856413"/>
              <a:gd name="connsiteX6" fmla="*/ 0 w 4871149"/>
              <a:gd name="connsiteY6" fmla="*/ 3353954 h 6856413"/>
              <a:gd name="connsiteX7" fmla="*/ 2087875 w 4871149"/>
              <a:gd name="connsiteY7" fmla="*/ 0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71149" h="6856413">
                <a:moveTo>
                  <a:pt x="2087875" y="0"/>
                </a:moveTo>
                <a:lnTo>
                  <a:pt x="4871149" y="0"/>
                </a:lnTo>
                <a:lnTo>
                  <a:pt x="4871149" y="6856413"/>
                </a:lnTo>
                <a:lnTo>
                  <a:pt x="2087875" y="6856413"/>
                </a:lnTo>
                <a:lnTo>
                  <a:pt x="2088030" y="6577742"/>
                </a:lnTo>
                <a:cubicBezTo>
                  <a:pt x="2056199" y="5185687"/>
                  <a:pt x="1524333" y="3880813"/>
                  <a:pt x="0" y="3502803"/>
                </a:cubicBezTo>
                <a:lnTo>
                  <a:pt x="0" y="3353954"/>
                </a:lnTo>
                <a:cubicBezTo>
                  <a:pt x="1625955" y="2950868"/>
                  <a:pt x="2122704" y="1493278"/>
                  <a:pt x="2087875" y="0"/>
                </a:cubicBezTo>
                <a:close/>
              </a:path>
            </a:pathLst>
          </a:custGeom>
          <a:solidFill>
            <a:srgbClr val="265BF7"/>
          </a:solidFill>
        </p:spPr>
        <p:txBody>
          <a:bodyPr/>
          <a:lstStyle/>
          <a:p>
            <a:endParaRPr lang="en-US"/>
          </a:p>
        </p:txBody>
      </p:sp>
      <p:pic>
        <p:nvPicPr>
          <p:cNvPr id="3" name="Picture 2">
            <a:extLst>
              <a:ext uri="{FF2B5EF4-FFF2-40B4-BE49-F238E27FC236}">
                <a16:creationId xmlns:a16="http://schemas.microsoft.com/office/drawing/2014/main" id="{89AB94EA-D5A3-BB2F-2887-AE721DEA16B6}"/>
              </a:ext>
            </a:extLst>
          </p:cNvPr>
          <p:cNvPicPr>
            <a:picLocks noChangeAspect="1"/>
          </p:cNvPicPr>
          <p:nvPr userDrawn="1"/>
        </p:nvPicPr>
        <p:blipFill>
          <a:blip r:embed="rId6"/>
          <a:srcRect/>
          <a:stretch/>
        </p:blipFill>
        <p:spPr>
          <a:xfrm>
            <a:off x="7533457" y="4737907"/>
            <a:ext cx="1318211" cy="183313"/>
          </a:xfrm>
          <a:prstGeom prst="rect">
            <a:avLst/>
          </a:prstGeom>
        </p:spPr>
      </p:pic>
    </p:spTree>
    <p:extLst>
      <p:ext uri="{BB962C8B-B14F-4D97-AF65-F5344CB8AC3E}">
        <p14:creationId xmlns:p14="http://schemas.microsoft.com/office/powerpoint/2010/main" val="14630968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032044"/>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CA04E72-5E75-6966-D987-B80BFF855BEC}"/>
              </a:ext>
            </a:extLst>
          </p:cNvPr>
          <p:cNvPicPr>
            <a:picLocks noChangeAspect="1"/>
          </p:cNvPicPr>
          <p:nvPr userDrawn="1"/>
        </p:nvPicPr>
        <p:blipFill>
          <a:blip r:embed="rId2">
            <a:alphaModFix amt="10000"/>
          </a:blip>
          <a:stretch>
            <a:fillRect/>
          </a:stretch>
        </p:blipFill>
        <p:spPr>
          <a:xfrm>
            <a:off x="6805608" y="521191"/>
            <a:ext cx="2966032" cy="3119447"/>
          </a:xfrm>
          <a:prstGeom prst="rect">
            <a:avLst/>
          </a:prstGeom>
        </p:spPr>
      </p:pic>
      <p:pic>
        <p:nvPicPr>
          <p:cNvPr id="2" name="Picture 1">
            <a:extLst>
              <a:ext uri="{FF2B5EF4-FFF2-40B4-BE49-F238E27FC236}">
                <a16:creationId xmlns:a16="http://schemas.microsoft.com/office/drawing/2014/main" id="{36352625-8E6C-E03C-54F5-FF990FC1DF8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97327" y="944922"/>
            <a:ext cx="2262491" cy="405363"/>
          </a:xfrm>
          <a:prstGeom prst="rect">
            <a:avLst/>
          </a:prstGeom>
        </p:spPr>
      </p:pic>
      <p:cxnSp>
        <p:nvCxnSpPr>
          <p:cNvPr id="3" name="Straight Connector 2">
            <a:extLst>
              <a:ext uri="{FF2B5EF4-FFF2-40B4-BE49-F238E27FC236}">
                <a16:creationId xmlns:a16="http://schemas.microsoft.com/office/drawing/2014/main" id="{975EF438-3A40-4F85-7276-7EC9AF1A68D6}"/>
              </a:ext>
            </a:extLst>
          </p:cNvPr>
          <p:cNvCxnSpPr/>
          <p:nvPr userDrawn="1"/>
        </p:nvCxnSpPr>
        <p:spPr>
          <a:xfrm>
            <a:off x="585229" y="3260613"/>
            <a:ext cx="1278755" cy="0"/>
          </a:xfrm>
          <a:prstGeom prst="line">
            <a:avLst/>
          </a:prstGeom>
          <a:ln>
            <a:solidFill>
              <a:schemeClr val="accent1"/>
            </a:solidFill>
          </a:ln>
        </p:spPr>
        <p:style>
          <a:lnRef idx="3">
            <a:schemeClr val="accent2"/>
          </a:lnRef>
          <a:fillRef idx="0">
            <a:schemeClr val="accent2"/>
          </a:fillRef>
          <a:effectRef idx="2">
            <a:schemeClr val="accent2"/>
          </a:effectRef>
          <a:fontRef idx="minor">
            <a:schemeClr val="tx1"/>
          </a:fontRef>
        </p:style>
      </p:cxnSp>
      <p:sp>
        <p:nvSpPr>
          <p:cNvPr id="4" name="Title 9">
            <a:extLst>
              <a:ext uri="{FF2B5EF4-FFF2-40B4-BE49-F238E27FC236}">
                <a16:creationId xmlns:a16="http://schemas.microsoft.com/office/drawing/2014/main" id="{36D2A32D-8EDA-8793-4926-00E292CC9F3A}"/>
              </a:ext>
            </a:extLst>
          </p:cNvPr>
          <p:cNvSpPr>
            <a:spLocks noGrp="1"/>
          </p:cNvSpPr>
          <p:nvPr>
            <p:ph type="title"/>
          </p:nvPr>
        </p:nvSpPr>
        <p:spPr>
          <a:xfrm>
            <a:off x="483578" y="1553151"/>
            <a:ext cx="4607975" cy="1633758"/>
          </a:xfrm>
        </p:spPr>
        <p:txBody>
          <a:bodyPr/>
          <a:lstStyle>
            <a:lvl1pPr>
              <a:lnSpc>
                <a:spcPct val="80000"/>
              </a:lnSpc>
              <a:defRPr sz="4350" b="1" i="0">
                <a:solidFill>
                  <a:schemeClr val="bg1"/>
                </a:solidFill>
                <a:latin typeface="Aptos" panose="020B0004020202020204" pitchFamily="34" charset="0"/>
              </a:defRPr>
            </a:lvl1pPr>
          </a:lstStyle>
          <a:p>
            <a:r>
              <a:rPr lang="en-US"/>
              <a:t>Click to edit Master title style</a:t>
            </a:r>
          </a:p>
        </p:txBody>
      </p:sp>
      <p:sp>
        <p:nvSpPr>
          <p:cNvPr id="5" name="Text Placeholder 9">
            <a:extLst>
              <a:ext uri="{FF2B5EF4-FFF2-40B4-BE49-F238E27FC236}">
                <a16:creationId xmlns:a16="http://schemas.microsoft.com/office/drawing/2014/main" id="{E65771BA-EAB6-D383-F315-09451159CA3F}"/>
              </a:ext>
            </a:extLst>
          </p:cNvPr>
          <p:cNvSpPr>
            <a:spLocks noGrp="1"/>
          </p:cNvSpPr>
          <p:nvPr>
            <p:ph type="body" sz="quarter" idx="12" hasCustomPrompt="1"/>
          </p:nvPr>
        </p:nvSpPr>
        <p:spPr>
          <a:xfrm>
            <a:off x="505362" y="3391831"/>
            <a:ext cx="3636169" cy="631031"/>
          </a:xfrm>
        </p:spPr>
        <p:txBody>
          <a:bodyPr/>
          <a:lstStyle>
            <a:lvl1pPr marL="0" indent="0">
              <a:buNone/>
              <a:defRPr b="1" i="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Presentation subtitle, can go up to three lines. Put what you’d like here!</a:t>
            </a:r>
          </a:p>
        </p:txBody>
      </p:sp>
    </p:spTree>
    <p:extLst>
      <p:ext uri="{BB962C8B-B14F-4D97-AF65-F5344CB8AC3E}">
        <p14:creationId xmlns:p14="http://schemas.microsoft.com/office/powerpoint/2010/main" val="691310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8F23A9-6F7C-B4C2-7880-C05606D0DEFD}"/>
              </a:ext>
            </a:extLst>
          </p:cNvPr>
          <p:cNvSpPr/>
          <p:nvPr/>
        </p:nvSpPr>
        <p:spPr>
          <a:xfrm>
            <a:off x="0" y="0"/>
            <a:ext cx="9144000" cy="5143500"/>
          </a:xfrm>
          <a:prstGeom prst="rect">
            <a:avLst/>
          </a:prstGeom>
          <a:solidFill>
            <a:srgbClr val="0C2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Graphic 10">
            <a:extLst>
              <a:ext uri="{FF2B5EF4-FFF2-40B4-BE49-F238E27FC236}">
                <a16:creationId xmlns:a16="http://schemas.microsoft.com/office/drawing/2014/main" id="{0438A944-052B-702B-CD6B-CC35D1A951D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91554" y="-6"/>
            <a:ext cx="4052447" cy="5143490"/>
          </a:xfrm>
          <a:prstGeom prst="rect">
            <a:avLst/>
          </a:prstGeom>
        </p:spPr>
      </p:pic>
      <p:cxnSp>
        <p:nvCxnSpPr>
          <p:cNvPr id="4" name="Straight Connector 3">
            <a:extLst>
              <a:ext uri="{FF2B5EF4-FFF2-40B4-BE49-F238E27FC236}">
                <a16:creationId xmlns:a16="http://schemas.microsoft.com/office/drawing/2014/main" id="{4F2804BB-712D-7D14-B5A3-709CE40C535C}"/>
              </a:ext>
            </a:extLst>
          </p:cNvPr>
          <p:cNvCxnSpPr/>
          <p:nvPr userDrawn="1"/>
        </p:nvCxnSpPr>
        <p:spPr>
          <a:xfrm>
            <a:off x="585229" y="3260613"/>
            <a:ext cx="1278755" cy="0"/>
          </a:xfrm>
          <a:prstGeom prst="line">
            <a:avLst/>
          </a:prstGeom>
          <a:ln>
            <a:solidFill>
              <a:schemeClr val="accent1"/>
            </a:solidFill>
          </a:ln>
        </p:spPr>
        <p:style>
          <a:lnRef idx="3">
            <a:schemeClr val="accent2"/>
          </a:lnRef>
          <a:fillRef idx="0">
            <a:schemeClr val="accent2"/>
          </a:fillRef>
          <a:effectRef idx="2">
            <a:schemeClr val="accent2"/>
          </a:effectRef>
          <a:fontRef idx="minor">
            <a:schemeClr val="tx1"/>
          </a:fontRef>
        </p:style>
      </p:cxnSp>
      <p:sp>
        <p:nvSpPr>
          <p:cNvPr id="5" name="Title 9">
            <a:extLst>
              <a:ext uri="{FF2B5EF4-FFF2-40B4-BE49-F238E27FC236}">
                <a16:creationId xmlns:a16="http://schemas.microsoft.com/office/drawing/2014/main" id="{622FE5F9-F3C6-A0A0-89F3-248EA51D0B3F}"/>
              </a:ext>
            </a:extLst>
          </p:cNvPr>
          <p:cNvSpPr>
            <a:spLocks noGrp="1"/>
          </p:cNvSpPr>
          <p:nvPr>
            <p:ph type="title"/>
          </p:nvPr>
        </p:nvSpPr>
        <p:spPr>
          <a:xfrm>
            <a:off x="483578" y="1553151"/>
            <a:ext cx="4607975" cy="1633758"/>
          </a:xfrm>
        </p:spPr>
        <p:txBody>
          <a:bodyPr/>
          <a:lstStyle>
            <a:lvl1pPr>
              <a:lnSpc>
                <a:spcPct val="80000"/>
              </a:lnSpc>
              <a:defRPr sz="4350" b="1" i="0">
                <a:solidFill>
                  <a:schemeClr val="bg1"/>
                </a:solidFill>
                <a:latin typeface="Aptos" panose="020B0004020202020204" pitchFamily="34" charset="0"/>
              </a:defRPr>
            </a:lvl1pPr>
          </a:lstStyle>
          <a:p>
            <a:r>
              <a:rPr lang="en-US"/>
              <a:t>Click to edit Master title style</a:t>
            </a:r>
          </a:p>
        </p:txBody>
      </p:sp>
      <p:sp>
        <p:nvSpPr>
          <p:cNvPr id="7" name="Text Placeholder 9">
            <a:extLst>
              <a:ext uri="{FF2B5EF4-FFF2-40B4-BE49-F238E27FC236}">
                <a16:creationId xmlns:a16="http://schemas.microsoft.com/office/drawing/2014/main" id="{B1A13F03-13E8-E2FD-6976-7681AC3BD6F3}"/>
              </a:ext>
            </a:extLst>
          </p:cNvPr>
          <p:cNvSpPr>
            <a:spLocks noGrp="1"/>
          </p:cNvSpPr>
          <p:nvPr>
            <p:ph type="body" sz="quarter" idx="12" hasCustomPrompt="1"/>
          </p:nvPr>
        </p:nvSpPr>
        <p:spPr>
          <a:xfrm>
            <a:off x="505362" y="3391831"/>
            <a:ext cx="3636169" cy="631031"/>
          </a:xfrm>
        </p:spPr>
        <p:txBody>
          <a:bodyPr/>
          <a:lstStyle>
            <a:lvl1pPr marL="0" indent="0">
              <a:buNone/>
              <a:defRPr b="1" i="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Presentation subtitle, can go up to three lines. Put what you’d like here!</a:t>
            </a:r>
          </a:p>
        </p:txBody>
      </p:sp>
      <p:pic>
        <p:nvPicPr>
          <p:cNvPr id="8" name="Picture 7" descr="A person in a white lab coat&#10;&#10;AI-generated content may be incorrect.">
            <a:extLst>
              <a:ext uri="{FF2B5EF4-FFF2-40B4-BE49-F238E27FC236}">
                <a16:creationId xmlns:a16="http://schemas.microsoft.com/office/drawing/2014/main" id="{287D2FF7-C7FD-F139-3EB8-9509B491EE7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5333839" y="150471"/>
            <a:ext cx="3567875" cy="4993029"/>
          </a:xfrm>
          <a:prstGeom prst="rect">
            <a:avLst/>
          </a:prstGeom>
          <a:effectLst>
            <a:outerShdw blurRad="171583" dist="38100" dir="2700000" sx="101000" sy="101000" algn="tl" rotWithShape="0">
              <a:prstClr val="black">
                <a:alpha val="18000"/>
              </a:prstClr>
            </a:outerShdw>
          </a:effectLst>
        </p:spPr>
      </p:pic>
      <p:pic>
        <p:nvPicPr>
          <p:cNvPr id="6" name="Picture 5">
            <a:extLst>
              <a:ext uri="{FF2B5EF4-FFF2-40B4-BE49-F238E27FC236}">
                <a16:creationId xmlns:a16="http://schemas.microsoft.com/office/drawing/2014/main" id="{76C4607C-BC47-F6A4-7EEB-5F067F30C82D}"/>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597327" y="944922"/>
            <a:ext cx="2262491" cy="405363"/>
          </a:xfrm>
          <a:prstGeom prst="rect">
            <a:avLst/>
          </a:prstGeom>
        </p:spPr>
      </p:pic>
    </p:spTree>
    <p:extLst>
      <p:ext uri="{BB962C8B-B14F-4D97-AF65-F5344CB8AC3E}">
        <p14:creationId xmlns:p14="http://schemas.microsoft.com/office/powerpoint/2010/main" val="13967435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eading, Write-up, Picture 2">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2B47E77A-960C-A0C7-2622-A2DC89268A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07134" y="0"/>
            <a:ext cx="2848516" cy="5143500"/>
          </a:xfrm>
          <a:prstGeom prst="rect">
            <a:avLst/>
          </a:prstGeom>
        </p:spPr>
      </p:pic>
      <p:pic>
        <p:nvPicPr>
          <p:cNvPr id="28" name="Graphic 27">
            <a:extLst>
              <a:ext uri="{FF2B5EF4-FFF2-40B4-BE49-F238E27FC236}">
                <a16:creationId xmlns:a16="http://schemas.microsoft.com/office/drawing/2014/main" id="{5907CD3E-13E4-0574-6CDA-6D576E4D4B0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340580" y="738"/>
            <a:ext cx="2848108" cy="5142761"/>
          </a:xfrm>
          <a:prstGeom prst="rect">
            <a:avLst/>
          </a:prstGeom>
        </p:spPr>
      </p:pic>
      <p:sp>
        <p:nvSpPr>
          <p:cNvPr id="4" name="AutoShape 5">
            <a:extLst>
              <a:ext uri="{FF2B5EF4-FFF2-40B4-BE49-F238E27FC236}">
                <a16:creationId xmlns:a16="http://schemas.microsoft.com/office/drawing/2014/main" id="{6829D162-43A5-5F42-850A-F73E7845B3D9}"/>
              </a:ext>
            </a:extLst>
          </p:cNvPr>
          <p:cNvSpPr/>
          <p:nvPr userDrawn="1"/>
        </p:nvSpPr>
        <p:spPr>
          <a:xfrm flipV="1">
            <a:off x="689772" y="892172"/>
            <a:ext cx="4031857" cy="0"/>
          </a:xfrm>
          <a:prstGeom prst="line">
            <a:avLst/>
          </a:prstGeom>
          <a:ln w="25400" cap="flat">
            <a:solidFill>
              <a:srgbClr val="032044"/>
            </a:solidFill>
            <a:prstDash val="solid"/>
            <a:headEnd type="none" w="sm" len="sm"/>
            <a:tailEnd type="none" w="sm" len="sm"/>
          </a:ln>
        </p:spPr>
        <p:txBody>
          <a:bodyPr/>
          <a:lstStyle/>
          <a:p>
            <a:endParaRPr lang="en-US" sz="1013">
              <a:solidFill>
                <a:schemeClr val="tx2"/>
              </a:solidFill>
            </a:endParaRPr>
          </a:p>
        </p:txBody>
      </p:sp>
      <p:sp>
        <p:nvSpPr>
          <p:cNvPr id="8" name="Title 4">
            <a:extLst>
              <a:ext uri="{FF2B5EF4-FFF2-40B4-BE49-F238E27FC236}">
                <a16:creationId xmlns:a16="http://schemas.microsoft.com/office/drawing/2014/main" id="{B354C7A8-FB2A-DB0A-C53F-15A067F25A20}"/>
              </a:ext>
            </a:extLst>
          </p:cNvPr>
          <p:cNvSpPr>
            <a:spLocks noGrp="1"/>
          </p:cNvSpPr>
          <p:nvPr>
            <p:ph type="title" hasCustomPrompt="1"/>
          </p:nvPr>
        </p:nvSpPr>
        <p:spPr>
          <a:xfrm>
            <a:off x="585216" y="429768"/>
            <a:ext cx="6867144" cy="426848"/>
          </a:xfrm>
          <a:prstGeom prst="rect">
            <a:avLst/>
          </a:prstGeom>
        </p:spPr>
        <p:txBody>
          <a:bodyPr anchor="b" anchorCtr="0">
            <a:spAutoFit/>
          </a:bodyPr>
          <a:lstStyle>
            <a:lvl1pPr>
              <a:defRPr sz="2400" b="1">
                <a:latin typeface="Aptos" panose="020B0004020202020204" pitchFamily="34" charset="0"/>
              </a:defRPr>
            </a:lvl1pPr>
          </a:lstStyle>
          <a:p>
            <a:r>
              <a:rPr lang="en-US"/>
              <a:t>This is a heading</a:t>
            </a:r>
          </a:p>
        </p:txBody>
      </p:sp>
      <p:sp>
        <p:nvSpPr>
          <p:cNvPr id="9" name="Text Placeholder 23">
            <a:extLst>
              <a:ext uri="{FF2B5EF4-FFF2-40B4-BE49-F238E27FC236}">
                <a16:creationId xmlns:a16="http://schemas.microsoft.com/office/drawing/2014/main" id="{CB2876B5-FA9F-4E59-9FB1-DB64CF102318}"/>
              </a:ext>
            </a:extLst>
          </p:cNvPr>
          <p:cNvSpPr>
            <a:spLocks noGrp="1"/>
          </p:cNvSpPr>
          <p:nvPr>
            <p:ph type="body" sz="quarter" idx="12" hasCustomPrompt="1"/>
          </p:nvPr>
        </p:nvSpPr>
        <p:spPr>
          <a:xfrm>
            <a:off x="612648" y="1005840"/>
            <a:ext cx="3291840" cy="2441448"/>
          </a:xfrm>
          <a:prstGeom prst="rect">
            <a:avLst/>
          </a:prstGeom>
        </p:spPr>
        <p:txBody>
          <a:bodyPr>
            <a:spAutoFit/>
          </a:bodyPr>
          <a:lstStyle>
            <a:lvl1pPr marL="0" indent="0">
              <a:lnSpc>
                <a:spcPct val="114000"/>
              </a:lnSpc>
              <a:spcBef>
                <a:spcPts val="0"/>
              </a:spcBef>
              <a:spcAft>
                <a:spcPts val="1000"/>
              </a:spcAft>
              <a:buNone/>
              <a:defRPr sz="1600">
                <a:solidFill>
                  <a:srgbClr val="032044"/>
                </a:solidFill>
              </a:defRPr>
            </a:lvl1pPr>
            <a:lvl2pPr marL="402336">
              <a:lnSpc>
                <a:spcPct val="114000"/>
              </a:lnSpc>
              <a:spcBef>
                <a:spcPts val="0"/>
              </a:spcBef>
              <a:spcAft>
                <a:spcPts val="1000"/>
              </a:spcAft>
              <a:defRPr sz="1600">
                <a:solidFill>
                  <a:srgbClr val="032044"/>
                </a:solidFill>
              </a:defRPr>
            </a:lvl2pPr>
          </a:lstStyle>
          <a:p>
            <a:pPr lvl="0"/>
            <a:r>
              <a:rPr lang="en-US"/>
              <a:t>A write-up follows the heading. Keep the most important information on the slide. Toss the rest in the speaker notes.</a:t>
            </a:r>
          </a:p>
          <a:p>
            <a:pPr lvl="1"/>
            <a:r>
              <a:rPr lang="en-US"/>
              <a:t>Bullet</a:t>
            </a:r>
          </a:p>
          <a:p>
            <a:pPr lvl="1"/>
            <a:r>
              <a:rPr lang="en-US"/>
              <a:t>Bullet</a:t>
            </a:r>
          </a:p>
          <a:p>
            <a:pPr lvl="1"/>
            <a:r>
              <a:rPr lang="en-US"/>
              <a:t>Bullet</a:t>
            </a:r>
          </a:p>
        </p:txBody>
      </p:sp>
      <p:sp>
        <p:nvSpPr>
          <p:cNvPr id="7" name="Picture Placeholder 6">
            <a:extLst>
              <a:ext uri="{FF2B5EF4-FFF2-40B4-BE49-F238E27FC236}">
                <a16:creationId xmlns:a16="http://schemas.microsoft.com/office/drawing/2014/main" id="{388F3C86-551C-F751-49A4-53EBD51B11FD}"/>
              </a:ext>
            </a:extLst>
          </p:cNvPr>
          <p:cNvSpPr>
            <a:spLocks noGrp="1"/>
          </p:cNvSpPr>
          <p:nvPr>
            <p:ph type="pic" sz="quarter" idx="4294967295"/>
          </p:nvPr>
        </p:nvSpPr>
        <p:spPr>
          <a:xfrm>
            <a:off x="5599602" y="700"/>
            <a:ext cx="3654208" cy="5143500"/>
          </a:xfrm>
          <a:custGeom>
            <a:avLst/>
            <a:gdLst>
              <a:gd name="connsiteX0" fmla="*/ 2087875 w 4871149"/>
              <a:gd name="connsiteY0" fmla="*/ 0 h 6856413"/>
              <a:gd name="connsiteX1" fmla="*/ 4871149 w 4871149"/>
              <a:gd name="connsiteY1" fmla="*/ 0 h 6856413"/>
              <a:gd name="connsiteX2" fmla="*/ 4871149 w 4871149"/>
              <a:gd name="connsiteY2" fmla="*/ 6856413 h 6856413"/>
              <a:gd name="connsiteX3" fmla="*/ 2087875 w 4871149"/>
              <a:gd name="connsiteY3" fmla="*/ 6856413 h 6856413"/>
              <a:gd name="connsiteX4" fmla="*/ 2088030 w 4871149"/>
              <a:gd name="connsiteY4" fmla="*/ 6577742 h 6856413"/>
              <a:gd name="connsiteX5" fmla="*/ 0 w 4871149"/>
              <a:gd name="connsiteY5" fmla="*/ 3502803 h 6856413"/>
              <a:gd name="connsiteX6" fmla="*/ 0 w 4871149"/>
              <a:gd name="connsiteY6" fmla="*/ 3353954 h 6856413"/>
              <a:gd name="connsiteX7" fmla="*/ 2087875 w 4871149"/>
              <a:gd name="connsiteY7" fmla="*/ 0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71149" h="6856413">
                <a:moveTo>
                  <a:pt x="2087875" y="0"/>
                </a:moveTo>
                <a:lnTo>
                  <a:pt x="4871149" y="0"/>
                </a:lnTo>
                <a:lnTo>
                  <a:pt x="4871149" y="6856413"/>
                </a:lnTo>
                <a:lnTo>
                  <a:pt x="2087875" y="6856413"/>
                </a:lnTo>
                <a:lnTo>
                  <a:pt x="2088030" y="6577742"/>
                </a:lnTo>
                <a:cubicBezTo>
                  <a:pt x="2056199" y="5185687"/>
                  <a:pt x="1524333" y="3880813"/>
                  <a:pt x="0" y="3502803"/>
                </a:cubicBezTo>
                <a:lnTo>
                  <a:pt x="0" y="3353954"/>
                </a:lnTo>
                <a:cubicBezTo>
                  <a:pt x="1625955" y="2950868"/>
                  <a:pt x="2122704" y="1493278"/>
                  <a:pt x="2087875" y="0"/>
                </a:cubicBezTo>
                <a:close/>
              </a:path>
            </a:pathLst>
          </a:custGeom>
          <a:solidFill>
            <a:srgbClr val="265BF7"/>
          </a:solidFill>
        </p:spPr>
        <p:txBody>
          <a:bodyPr/>
          <a:lstStyle/>
          <a:p>
            <a:endParaRPr lang="en-US"/>
          </a:p>
        </p:txBody>
      </p:sp>
      <p:pic>
        <p:nvPicPr>
          <p:cNvPr id="3" name="Picture 2">
            <a:extLst>
              <a:ext uri="{FF2B5EF4-FFF2-40B4-BE49-F238E27FC236}">
                <a16:creationId xmlns:a16="http://schemas.microsoft.com/office/drawing/2014/main" id="{89AB94EA-D5A3-BB2F-2887-AE721DEA16B6}"/>
              </a:ext>
            </a:extLst>
          </p:cNvPr>
          <p:cNvPicPr>
            <a:picLocks noChangeAspect="1"/>
          </p:cNvPicPr>
          <p:nvPr userDrawn="1"/>
        </p:nvPicPr>
        <p:blipFill>
          <a:blip r:embed="rId6"/>
          <a:srcRect/>
          <a:stretch/>
        </p:blipFill>
        <p:spPr>
          <a:xfrm>
            <a:off x="7533457" y="4737907"/>
            <a:ext cx="1318211" cy="183313"/>
          </a:xfrm>
          <a:prstGeom prst="rect">
            <a:avLst/>
          </a:prstGeom>
        </p:spPr>
      </p:pic>
    </p:spTree>
    <p:extLst>
      <p:ext uri="{BB962C8B-B14F-4D97-AF65-F5344CB8AC3E}">
        <p14:creationId xmlns:p14="http://schemas.microsoft.com/office/powerpoint/2010/main" val="3798654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3" name="Picture 2" descr="A group of people walking outside of a building&#10;&#10;Description automatically generated">
            <a:extLst>
              <a:ext uri="{FF2B5EF4-FFF2-40B4-BE49-F238E27FC236}">
                <a16:creationId xmlns:a16="http://schemas.microsoft.com/office/drawing/2014/main" id="{2EE7EC0B-B4D7-E9F7-5D5F-CD677C370F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a:fillRect/>
          </a:stretch>
        </p:blipFill>
        <p:spPr>
          <a:xfrm>
            <a:off x="1" y="0"/>
            <a:ext cx="9144000" cy="5143500"/>
          </a:xfrm>
          <a:prstGeom prst="rect">
            <a:avLst/>
          </a:prstGeom>
        </p:spPr>
      </p:pic>
      <p:sp>
        <p:nvSpPr>
          <p:cNvPr id="16" name="Rectangle 15">
            <a:extLst>
              <a:ext uri="{FF2B5EF4-FFF2-40B4-BE49-F238E27FC236}">
                <a16:creationId xmlns:a16="http://schemas.microsoft.com/office/drawing/2014/main" id="{19DE986F-AAF1-2F74-A803-57EBC79FD795}"/>
              </a:ext>
            </a:extLst>
          </p:cNvPr>
          <p:cNvSpPr/>
          <p:nvPr userDrawn="1"/>
        </p:nvSpPr>
        <p:spPr>
          <a:xfrm>
            <a:off x="0" y="-7"/>
            <a:ext cx="9144000" cy="5143499"/>
          </a:xfrm>
          <a:prstGeom prst="rect">
            <a:avLst/>
          </a:prstGeom>
          <a:gradFill>
            <a:gsLst>
              <a:gs pos="82000">
                <a:schemeClr val="accent2"/>
              </a:gs>
              <a:gs pos="0">
                <a:schemeClr val="accent2">
                  <a:alpha val="39109"/>
                </a:schemeClr>
              </a:gs>
            </a:gsLst>
            <a:lin ang="12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9" name="Straight Connector 8">
            <a:extLst>
              <a:ext uri="{FF2B5EF4-FFF2-40B4-BE49-F238E27FC236}">
                <a16:creationId xmlns:a16="http://schemas.microsoft.com/office/drawing/2014/main" id="{B907C253-491A-9B09-19D0-10B95A184377}"/>
              </a:ext>
            </a:extLst>
          </p:cNvPr>
          <p:cNvCxnSpPr/>
          <p:nvPr userDrawn="1"/>
        </p:nvCxnSpPr>
        <p:spPr>
          <a:xfrm>
            <a:off x="585229" y="3260613"/>
            <a:ext cx="1278755" cy="0"/>
          </a:xfrm>
          <a:prstGeom prst="line">
            <a:avLst/>
          </a:prstGeom>
          <a:ln>
            <a:solidFill>
              <a:schemeClr val="accent1"/>
            </a:solidFill>
          </a:ln>
        </p:spPr>
        <p:style>
          <a:lnRef idx="3">
            <a:schemeClr val="accent2"/>
          </a:lnRef>
          <a:fillRef idx="0">
            <a:schemeClr val="accent2"/>
          </a:fillRef>
          <a:effectRef idx="2">
            <a:schemeClr val="accent2"/>
          </a:effectRef>
          <a:fontRef idx="minor">
            <a:schemeClr val="tx1"/>
          </a:fontRef>
        </p:style>
      </p:cxnSp>
      <p:sp>
        <p:nvSpPr>
          <p:cNvPr id="11" name="Title 9">
            <a:extLst>
              <a:ext uri="{FF2B5EF4-FFF2-40B4-BE49-F238E27FC236}">
                <a16:creationId xmlns:a16="http://schemas.microsoft.com/office/drawing/2014/main" id="{5F4B9ECF-B27C-4650-6718-11C41C2261F5}"/>
              </a:ext>
            </a:extLst>
          </p:cNvPr>
          <p:cNvSpPr>
            <a:spLocks noGrp="1"/>
          </p:cNvSpPr>
          <p:nvPr>
            <p:ph type="title"/>
          </p:nvPr>
        </p:nvSpPr>
        <p:spPr>
          <a:xfrm>
            <a:off x="483578" y="1553151"/>
            <a:ext cx="4607975" cy="1633758"/>
          </a:xfrm>
        </p:spPr>
        <p:txBody>
          <a:bodyPr/>
          <a:lstStyle>
            <a:lvl1pPr>
              <a:lnSpc>
                <a:spcPct val="80000"/>
              </a:lnSpc>
              <a:defRPr sz="4350" b="1" i="0">
                <a:solidFill>
                  <a:schemeClr val="bg1"/>
                </a:solidFill>
                <a:latin typeface="Aptos" panose="020B0004020202020204" pitchFamily="34" charset="0"/>
              </a:defRPr>
            </a:lvl1pPr>
          </a:lstStyle>
          <a:p>
            <a:r>
              <a:rPr lang="en-US"/>
              <a:t>Click to edit Master title style</a:t>
            </a:r>
          </a:p>
        </p:txBody>
      </p:sp>
      <p:sp>
        <p:nvSpPr>
          <p:cNvPr id="17" name="Text Placeholder 9">
            <a:extLst>
              <a:ext uri="{FF2B5EF4-FFF2-40B4-BE49-F238E27FC236}">
                <a16:creationId xmlns:a16="http://schemas.microsoft.com/office/drawing/2014/main" id="{D3C996F7-0767-E71E-F7D1-D856F239CBC7}"/>
              </a:ext>
            </a:extLst>
          </p:cNvPr>
          <p:cNvSpPr>
            <a:spLocks noGrp="1"/>
          </p:cNvSpPr>
          <p:nvPr>
            <p:ph type="body" sz="quarter" idx="12" hasCustomPrompt="1"/>
          </p:nvPr>
        </p:nvSpPr>
        <p:spPr>
          <a:xfrm>
            <a:off x="505362" y="3391831"/>
            <a:ext cx="3636169" cy="631031"/>
          </a:xfrm>
        </p:spPr>
        <p:txBody>
          <a:bodyPr/>
          <a:lstStyle>
            <a:lvl1pPr marL="0" indent="0">
              <a:buNone/>
              <a:defRPr b="1" i="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Presentation subtitle, can go up to three lines. Put what you’d like here!</a:t>
            </a:r>
          </a:p>
        </p:txBody>
      </p:sp>
      <p:pic>
        <p:nvPicPr>
          <p:cNvPr id="2" name="Picture 1">
            <a:extLst>
              <a:ext uri="{FF2B5EF4-FFF2-40B4-BE49-F238E27FC236}">
                <a16:creationId xmlns:a16="http://schemas.microsoft.com/office/drawing/2014/main" id="{76CF256D-B99E-249E-F85C-1307340B1BA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97327" y="944922"/>
            <a:ext cx="2262491" cy="405363"/>
          </a:xfrm>
          <a:prstGeom prst="rect">
            <a:avLst/>
          </a:prstGeom>
        </p:spPr>
      </p:pic>
    </p:spTree>
    <p:extLst>
      <p:ext uri="{BB962C8B-B14F-4D97-AF65-F5344CB8AC3E}">
        <p14:creationId xmlns:p14="http://schemas.microsoft.com/office/powerpoint/2010/main" val="2532534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3" name="Picture 2" descr="A close-up of a building&#10;&#10;AI-generated content may be incorrect.">
            <a:extLst>
              <a:ext uri="{FF2B5EF4-FFF2-40B4-BE49-F238E27FC236}">
                <a16:creationId xmlns:a16="http://schemas.microsoft.com/office/drawing/2014/main" id="{54F1DB9E-E98E-C2D0-1C3C-51CF1F00B194}"/>
              </a:ext>
            </a:extLst>
          </p:cNvPr>
          <p:cNvPicPr>
            <a:picLocks noChangeAspect="1"/>
          </p:cNvPicPr>
          <p:nvPr userDrawn="1"/>
        </p:nvPicPr>
        <p:blipFill>
          <a:blip r:embed="rId2" cstate="screen">
            <a:alphaModFix amt="56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1"/>
            <a:ext cx="9144000" cy="5143500"/>
          </a:xfrm>
          <a:prstGeom prst="rect">
            <a:avLst/>
          </a:prstGeom>
        </p:spPr>
      </p:pic>
      <p:sp>
        <p:nvSpPr>
          <p:cNvPr id="4" name="Rectangle 3">
            <a:extLst>
              <a:ext uri="{FF2B5EF4-FFF2-40B4-BE49-F238E27FC236}">
                <a16:creationId xmlns:a16="http://schemas.microsoft.com/office/drawing/2014/main" id="{26203E75-F488-B41C-9B2D-CC30B34B2AF2}"/>
              </a:ext>
            </a:extLst>
          </p:cNvPr>
          <p:cNvSpPr/>
          <p:nvPr userDrawn="1"/>
        </p:nvSpPr>
        <p:spPr>
          <a:xfrm>
            <a:off x="-4" y="0"/>
            <a:ext cx="9144000" cy="5143500"/>
          </a:xfrm>
          <a:prstGeom prst="rect">
            <a:avLst/>
          </a:prstGeom>
          <a:gradFill>
            <a:gsLst>
              <a:gs pos="82000">
                <a:schemeClr val="accent2"/>
              </a:gs>
              <a:gs pos="0">
                <a:schemeClr val="accent2">
                  <a:alpha val="39109"/>
                </a:schemeClr>
              </a:gs>
            </a:gsLst>
            <a:lin ang="12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9" name="Straight Connector 8">
            <a:extLst>
              <a:ext uri="{FF2B5EF4-FFF2-40B4-BE49-F238E27FC236}">
                <a16:creationId xmlns:a16="http://schemas.microsoft.com/office/drawing/2014/main" id="{B907C253-491A-9B09-19D0-10B95A184377}"/>
              </a:ext>
            </a:extLst>
          </p:cNvPr>
          <p:cNvCxnSpPr/>
          <p:nvPr userDrawn="1"/>
        </p:nvCxnSpPr>
        <p:spPr>
          <a:xfrm>
            <a:off x="585229" y="3260613"/>
            <a:ext cx="1278755" cy="0"/>
          </a:xfrm>
          <a:prstGeom prst="line">
            <a:avLst/>
          </a:prstGeom>
          <a:ln>
            <a:solidFill>
              <a:schemeClr val="accent1"/>
            </a:solidFill>
          </a:ln>
        </p:spPr>
        <p:style>
          <a:lnRef idx="3">
            <a:schemeClr val="accent2"/>
          </a:lnRef>
          <a:fillRef idx="0">
            <a:schemeClr val="accent2"/>
          </a:fillRef>
          <a:effectRef idx="2">
            <a:schemeClr val="accent2"/>
          </a:effectRef>
          <a:fontRef idx="minor">
            <a:schemeClr val="tx1"/>
          </a:fontRef>
        </p:style>
      </p:cxnSp>
      <p:sp>
        <p:nvSpPr>
          <p:cNvPr id="11" name="Title 9">
            <a:extLst>
              <a:ext uri="{FF2B5EF4-FFF2-40B4-BE49-F238E27FC236}">
                <a16:creationId xmlns:a16="http://schemas.microsoft.com/office/drawing/2014/main" id="{5F4B9ECF-B27C-4650-6718-11C41C2261F5}"/>
              </a:ext>
            </a:extLst>
          </p:cNvPr>
          <p:cNvSpPr>
            <a:spLocks noGrp="1"/>
          </p:cNvSpPr>
          <p:nvPr>
            <p:ph type="title"/>
          </p:nvPr>
        </p:nvSpPr>
        <p:spPr>
          <a:xfrm>
            <a:off x="483578" y="1553151"/>
            <a:ext cx="4607975" cy="1633758"/>
          </a:xfrm>
        </p:spPr>
        <p:txBody>
          <a:bodyPr/>
          <a:lstStyle>
            <a:lvl1pPr>
              <a:lnSpc>
                <a:spcPct val="80000"/>
              </a:lnSpc>
              <a:defRPr sz="4350" b="1" i="0">
                <a:solidFill>
                  <a:schemeClr val="bg1"/>
                </a:solidFill>
                <a:latin typeface="Aptos" panose="020B0004020202020204" pitchFamily="34" charset="0"/>
              </a:defRPr>
            </a:lvl1pPr>
          </a:lstStyle>
          <a:p>
            <a:r>
              <a:rPr lang="en-US"/>
              <a:t>Click to edit Master title style</a:t>
            </a:r>
          </a:p>
        </p:txBody>
      </p:sp>
      <p:sp>
        <p:nvSpPr>
          <p:cNvPr id="17" name="Text Placeholder 9">
            <a:extLst>
              <a:ext uri="{FF2B5EF4-FFF2-40B4-BE49-F238E27FC236}">
                <a16:creationId xmlns:a16="http://schemas.microsoft.com/office/drawing/2014/main" id="{D3C996F7-0767-E71E-F7D1-D856F239CBC7}"/>
              </a:ext>
            </a:extLst>
          </p:cNvPr>
          <p:cNvSpPr>
            <a:spLocks noGrp="1"/>
          </p:cNvSpPr>
          <p:nvPr>
            <p:ph type="body" sz="quarter" idx="12" hasCustomPrompt="1"/>
          </p:nvPr>
        </p:nvSpPr>
        <p:spPr>
          <a:xfrm>
            <a:off x="505362" y="3391831"/>
            <a:ext cx="3636169" cy="631031"/>
          </a:xfrm>
        </p:spPr>
        <p:txBody>
          <a:bodyPr/>
          <a:lstStyle>
            <a:lvl1pPr marL="0" indent="0">
              <a:buNone/>
              <a:defRPr b="1" i="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Presentation subtitle, can go up to three lines. Put what you’d like here!</a:t>
            </a:r>
          </a:p>
        </p:txBody>
      </p:sp>
      <p:pic>
        <p:nvPicPr>
          <p:cNvPr id="7" name="Graphic 6">
            <a:extLst>
              <a:ext uri="{FF2B5EF4-FFF2-40B4-BE49-F238E27FC236}">
                <a16:creationId xmlns:a16="http://schemas.microsoft.com/office/drawing/2014/main" id="{E5A91DFB-1B1D-AF95-6C19-B546C816FD9B}"/>
              </a:ext>
            </a:extLst>
          </p:cNvPr>
          <p:cNvPicPr>
            <a:picLocks noChangeAspect="1"/>
          </p:cNvPicPr>
          <p:nvPr userDrawn="1"/>
        </p:nvPicPr>
        <p:blipFill>
          <a:blip r:embed="rId4">
            <a:extLst>
              <a:ext uri="{96DAC541-7B7A-43D3-8B79-37D633B846F1}">
                <asvg:svgBlip xmlns:asvg="http://schemas.microsoft.com/office/drawing/2016/SVG/main" r:embed="rId5"/>
              </a:ext>
            </a:extLst>
          </a:blip>
          <a:srcRect r="33144" b="28551"/>
          <a:stretch>
            <a:fillRect/>
          </a:stretch>
        </p:blipFill>
        <p:spPr>
          <a:xfrm>
            <a:off x="5091553" y="735922"/>
            <a:ext cx="4052447" cy="4407578"/>
          </a:xfrm>
          <a:prstGeom prst="rect">
            <a:avLst/>
          </a:prstGeom>
        </p:spPr>
      </p:pic>
      <p:sp>
        <p:nvSpPr>
          <p:cNvPr id="23" name="Rectangle 22">
            <a:extLst>
              <a:ext uri="{FF2B5EF4-FFF2-40B4-BE49-F238E27FC236}">
                <a16:creationId xmlns:a16="http://schemas.microsoft.com/office/drawing/2014/main" id="{B9CA8EBD-CE1C-FDB5-8F09-196DFAAAEE79}"/>
              </a:ext>
            </a:extLst>
          </p:cNvPr>
          <p:cNvSpPr/>
          <p:nvPr userDrawn="1"/>
        </p:nvSpPr>
        <p:spPr>
          <a:xfrm>
            <a:off x="-2" y="1579492"/>
            <a:ext cx="9144000" cy="3564008"/>
          </a:xfrm>
          <a:prstGeom prst="rect">
            <a:avLst/>
          </a:prstGeom>
          <a:gradFill>
            <a:gsLst>
              <a:gs pos="3000">
                <a:schemeClr val="accent1"/>
              </a:gs>
              <a:gs pos="37000">
                <a:schemeClr val="accent1">
                  <a:alpha val="0"/>
                </a:schemeClr>
              </a:gs>
            </a:gsLst>
            <a:lin ang="15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Graphic 9">
            <a:extLst>
              <a:ext uri="{FF2B5EF4-FFF2-40B4-BE49-F238E27FC236}">
                <a16:creationId xmlns:a16="http://schemas.microsoft.com/office/drawing/2014/main" id="{E2C69DCD-6E20-00AC-A6B8-65F8ADD8AF11}"/>
              </a:ext>
            </a:extLst>
          </p:cNvPr>
          <p:cNvPicPr>
            <a:picLocks noChangeAspect="1"/>
          </p:cNvPicPr>
          <p:nvPr userDrawn="1"/>
        </p:nvPicPr>
        <p:blipFill>
          <a:blip r:embed="rId4">
            <a:extLst>
              <a:ext uri="{96DAC541-7B7A-43D3-8B79-37D633B846F1}">
                <asvg:svgBlip xmlns:asvg="http://schemas.microsoft.com/office/drawing/2016/SVG/main" r:embed="rId5"/>
              </a:ext>
            </a:extLst>
          </a:blip>
          <a:srcRect t="43448" r="33144" b="28551"/>
          <a:stretch>
            <a:fillRect/>
          </a:stretch>
        </p:blipFill>
        <p:spPr>
          <a:xfrm>
            <a:off x="5091553" y="3416116"/>
            <a:ext cx="4052447" cy="1727385"/>
          </a:xfrm>
          <a:prstGeom prst="rect">
            <a:avLst/>
          </a:prstGeom>
        </p:spPr>
      </p:pic>
      <p:pic>
        <p:nvPicPr>
          <p:cNvPr id="21" name="Picture 20" descr="A person in a white coat with his arms crossed&#10;&#10;AI-generated content may be incorrect.">
            <a:extLst>
              <a:ext uri="{FF2B5EF4-FFF2-40B4-BE49-F238E27FC236}">
                <a16:creationId xmlns:a16="http://schemas.microsoft.com/office/drawing/2014/main" id="{08B2186C-23DD-2E96-D91A-E250035B5C9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780998" y="-14"/>
            <a:ext cx="3915897" cy="5143500"/>
          </a:xfrm>
          <a:prstGeom prst="rect">
            <a:avLst/>
          </a:prstGeom>
          <a:effectLst>
            <a:outerShdw blurRad="238404" dist="38100" dir="2700000" algn="tl" rotWithShape="0">
              <a:prstClr val="black">
                <a:alpha val="24000"/>
              </a:prstClr>
            </a:outerShdw>
          </a:effectLst>
        </p:spPr>
      </p:pic>
      <p:pic>
        <p:nvPicPr>
          <p:cNvPr id="2" name="Picture 1">
            <a:extLst>
              <a:ext uri="{FF2B5EF4-FFF2-40B4-BE49-F238E27FC236}">
                <a16:creationId xmlns:a16="http://schemas.microsoft.com/office/drawing/2014/main" id="{218866B2-D6D9-7CA0-F18E-52CF03590872}"/>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97327" y="944922"/>
            <a:ext cx="2262491" cy="405363"/>
          </a:xfrm>
          <a:prstGeom prst="rect">
            <a:avLst/>
          </a:prstGeom>
        </p:spPr>
      </p:pic>
    </p:spTree>
    <p:extLst>
      <p:ext uri="{BB962C8B-B14F-4D97-AF65-F5344CB8AC3E}">
        <p14:creationId xmlns:p14="http://schemas.microsoft.com/office/powerpoint/2010/main" val="1249371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3" name="Picture 2" descr="A close-up of a building&#10;&#10;AI-generated content may be incorrect.">
            <a:extLst>
              <a:ext uri="{FF2B5EF4-FFF2-40B4-BE49-F238E27FC236}">
                <a16:creationId xmlns:a16="http://schemas.microsoft.com/office/drawing/2014/main" id="{54F1DB9E-E98E-C2D0-1C3C-51CF1F00B194}"/>
              </a:ext>
            </a:extLst>
          </p:cNvPr>
          <p:cNvPicPr>
            <a:picLocks noChangeAspect="1"/>
          </p:cNvPicPr>
          <p:nvPr userDrawn="1"/>
        </p:nvPicPr>
        <p:blipFill>
          <a:blip r:embed="rId2" cstate="screen">
            <a:alphaModFix amt="56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1"/>
            <a:ext cx="9144000" cy="5143500"/>
          </a:xfrm>
          <a:prstGeom prst="rect">
            <a:avLst/>
          </a:prstGeom>
        </p:spPr>
      </p:pic>
      <p:sp>
        <p:nvSpPr>
          <p:cNvPr id="4" name="Rectangle 3">
            <a:extLst>
              <a:ext uri="{FF2B5EF4-FFF2-40B4-BE49-F238E27FC236}">
                <a16:creationId xmlns:a16="http://schemas.microsoft.com/office/drawing/2014/main" id="{26203E75-F488-B41C-9B2D-CC30B34B2AF2}"/>
              </a:ext>
            </a:extLst>
          </p:cNvPr>
          <p:cNvSpPr/>
          <p:nvPr userDrawn="1"/>
        </p:nvSpPr>
        <p:spPr>
          <a:xfrm>
            <a:off x="0" y="1"/>
            <a:ext cx="9144000" cy="5143492"/>
          </a:xfrm>
          <a:prstGeom prst="rect">
            <a:avLst/>
          </a:prstGeom>
          <a:gradFill>
            <a:gsLst>
              <a:gs pos="82000">
                <a:schemeClr val="accent2"/>
              </a:gs>
              <a:gs pos="0">
                <a:schemeClr val="accent2">
                  <a:alpha val="39109"/>
                </a:schemeClr>
              </a:gs>
            </a:gsLst>
            <a:lin ang="12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9" name="Straight Connector 8">
            <a:extLst>
              <a:ext uri="{FF2B5EF4-FFF2-40B4-BE49-F238E27FC236}">
                <a16:creationId xmlns:a16="http://schemas.microsoft.com/office/drawing/2014/main" id="{B907C253-491A-9B09-19D0-10B95A184377}"/>
              </a:ext>
            </a:extLst>
          </p:cNvPr>
          <p:cNvCxnSpPr/>
          <p:nvPr userDrawn="1"/>
        </p:nvCxnSpPr>
        <p:spPr>
          <a:xfrm>
            <a:off x="585229" y="3260613"/>
            <a:ext cx="1278755" cy="0"/>
          </a:xfrm>
          <a:prstGeom prst="line">
            <a:avLst/>
          </a:prstGeom>
          <a:ln>
            <a:solidFill>
              <a:schemeClr val="accent1"/>
            </a:solidFill>
          </a:ln>
        </p:spPr>
        <p:style>
          <a:lnRef idx="3">
            <a:schemeClr val="accent2"/>
          </a:lnRef>
          <a:fillRef idx="0">
            <a:schemeClr val="accent2"/>
          </a:fillRef>
          <a:effectRef idx="2">
            <a:schemeClr val="accent2"/>
          </a:effectRef>
          <a:fontRef idx="minor">
            <a:schemeClr val="tx1"/>
          </a:fontRef>
        </p:style>
      </p:cxnSp>
      <p:sp>
        <p:nvSpPr>
          <p:cNvPr id="11" name="Title 9">
            <a:extLst>
              <a:ext uri="{FF2B5EF4-FFF2-40B4-BE49-F238E27FC236}">
                <a16:creationId xmlns:a16="http://schemas.microsoft.com/office/drawing/2014/main" id="{5F4B9ECF-B27C-4650-6718-11C41C2261F5}"/>
              </a:ext>
            </a:extLst>
          </p:cNvPr>
          <p:cNvSpPr>
            <a:spLocks noGrp="1"/>
          </p:cNvSpPr>
          <p:nvPr>
            <p:ph type="title"/>
          </p:nvPr>
        </p:nvSpPr>
        <p:spPr>
          <a:xfrm>
            <a:off x="483578" y="1553151"/>
            <a:ext cx="4607975" cy="1633758"/>
          </a:xfrm>
        </p:spPr>
        <p:txBody>
          <a:bodyPr/>
          <a:lstStyle>
            <a:lvl1pPr>
              <a:lnSpc>
                <a:spcPct val="80000"/>
              </a:lnSpc>
              <a:defRPr sz="4350" b="1" i="0">
                <a:solidFill>
                  <a:schemeClr val="bg1"/>
                </a:solidFill>
                <a:latin typeface="Aptos" panose="020B0004020202020204" pitchFamily="34" charset="0"/>
              </a:defRPr>
            </a:lvl1pPr>
          </a:lstStyle>
          <a:p>
            <a:r>
              <a:rPr lang="en-US"/>
              <a:t>Click to edit Master title style</a:t>
            </a:r>
          </a:p>
        </p:txBody>
      </p:sp>
      <p:sp>
        <p:nvSpPr>
          <p:cNvPr id="17" name="Text Placeholder 9">
            <a:extLst>
              <a:ext uri="{FF2B5EF4-FFF2-40B4-BE49-F238E27FC236}">
                <a16:creationId xmlns:a16="http://schemas.microsoft.com/office/drawing/2014/main" id="{D3C996F7-0767-E71E-F7D1-D856F239CBC7}"/>
              </a:ext>
            </a:extLst>
          </p:cNvPr>
          <p:cNvSpPr>
            <a:spLocks noGrp="1"/>
          </p:cNvSpPr>
          <p:nvPr>
            <p:ph type="body" sz="quarter" idx="12" hasCustomPrompt="1"/>
          </p:nvPr>
        </p:nvSpPr>
        <p:spPr>
          <a:xfrm>
            <a:off x="505362" y="3391831"/>
            <a:ext cx="3636169" cy="631031"/>
          </a:xfrm>
        </p:spPr>
        <p:txBody>
          <a:bodyPr/>
          <a:lstStyle>
            <a:lvl1pPr marL="0" indent="0">
              <a:buNone/>
              <a:defRPr b="1" i="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Presentation subtitle, can go up to three lines. Put what you’d like here!</a:t>
            </a:r>
          </a:p>
        </p:txBody>
      </p:sp>
      <p:pic>
        <p:nvPicPr>
          <p:cNvPr id="7" name="Graphic 6">
            <a:extLst>
              <a:ext uri="{FF2B5EF4-FFF2-40B4-BE49-F238E27FC236}">
                <a16:creationId xmlns:a16="http://schemas.microsoft.com/office/drawing/2014/main" id="{E5A91DFB-1B1D-AF95-6C19-B546C816FD9B}"/>
              </a:ext>
            </a:extLst>
          </p:cNvPr>
          <p:cNvPicPr>
            <a:picLocks noChangeAspect="1"/>
          </p:cNvPicPr>
          <p:nvPr userDrawn="1"/>
        </p:nvPicPr>
        <p:blipFill>
          <a:blip r:embed="rId4">
            <a:extLst>
              <a:ext uri="{96DAC541-7B7A-43D3-8B79-37D633B846F1}">
                <asvg:svgBlip xmlns:asvg="http://schemas.microsoft.com/office/drawing/2016/SVG/main" r:embed="rId5"/>
              </a:ext>
            </a:extLst>
          </a:blip>
          <a:srcRect r="33144" b="28551"/>
          <a:stretch>
            <a:fillRect/>
          </a:stretch>
        </p:blipFill>
        <p:spPr>
          <a:xfrm>
            <a:off x="5091553" y="735922"/>
            <a:ext cx="4052447" cy="4407578"/>
          </a:xfrm>
          <a:prstGeom prst="rect">
            <a:avLst/>
          </a:prstGeom>
        </p:spPr>
      </p:pic>
      <p:sp>
        <p:nvSpPr>
          <p:cNvPr id="23" name="Rectangle 22">
            <a:extLst>
              <a:ext uri="{FF2B5EF4-FFF2-40B4-BE49-F238E27FC236}">
                <a16:creationId xmlns:a16="http://schemas.microsoft.com/office/drawing/2014/main" id="{B9CA8EBD-CE1C-FDB5-8F09-196DFAAAEE79}"/>
              </a:ext>
            </a:extLst>
          </p:cNvPr>
          <p:cNvSpPr/>
          <p:nvPr userDrawn="1"/>
        </p:nvSpPr>
        <p:spPr>
          <a:xfrm>
            <a:off x="-2" y="1463040"/>
            <a:ext cx="9144000" cy="3680460"/>
          </a:xfrm>
          <a:prstGeom prst="rect">
            <a:avLst/>
          </a:prstGeom>
          <a:gradFill>
            <a:gsLst>
              <a:gs pos="3000">
                <a:schemeClr val="accent1"/>
              </a:gs>
              <a:gs pos="37000">
                <a:schemeClr val="accent1">
                  <a:alpha val="0"/>
                </a:schemeClr>
              </a:gs>
            </a:gsLst>
            <a:lin ang="15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Graphic 9">
            <a:extLst>
              <a:ext uri="{FF2B5EF4-FFF2-40B4-BE49-F238E27FC236}">
                <a16:creationId xmlns:a16="http://schemas.microsoft.com/office/drawing/2014/main" id="{E2C69DCD-6E20-00AC-A6B8-65F8ADD8AF11}"/>
              </a:ext>
            </a:extLst>
          </p:cNvPr>
          <p:cNvPicPr>
            <a:picLocks noChangeAspect="1"/>
          </p:cNvPicPr>
          <p:nvPr userDrawn="1"/>
        </p:nvPicPr>
        <p:blipFill>
          <a:blip r:embed="rId4">
            <a:extLst>
              <a:ext uri="{96DAC541-7B7A-43D3-8B79-37D633B846F1}">
                <asvg:svgBlip xmlns:asvg="http://schemas.microsoft.com/office/drawing/2016/SVG/main" r:embed="rId5"/>
              </a:ext>
            </a:extLst>
          </a:blip>
          <a:srcRect t="43448" r="33144" b="28551"/>
          <a:stretch>
            <a:fillRect/>
          </a:stretch>
        </p:blipFill>
        <p:spPr>
          <a:xfrm>
            <a:off x="5091553" y="3416116"/>
            <a:ext cx="4052447" cy="1727385"/>
          </a:xfrm>
          <a:prstGeom prst="rect">
            <a:avLst/>
          </a:prstGeom>
        </p:spPr>
      </p:pic>
      <p:pic>
        <p:nvPicPr>
          <p:cNvPr id="2" name="Picture 1" descr="A person and person in graduation gowns&#10;&#10;AI-generated content may be incorrect.">
            <a:extLst>
              <a:ext uri="{FF2B5EF4-FFF2-40B4-BE49-F238E27FC236}">
                <a16:creationId xmlns:a16="http://schemas.microsoft.com/office/drawing/2014/main" id="{7A48F05B-3236-16B5-4C9D-E3540AE9DAEE}"/>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3962218" y="609600"/>
            <a:ext cx="5181779" cy="4533899"/>
          </a:xfrm>
          <a:prstGeom prst="rect">
            <a:avLst/>
          </a:prstGeom>
        </p:spPr>
      </p:pic>
      <p:pic>
        <p:nvPicPr>
          <p:cNvPr id="5" name="Picture 4">
            <a:extLst>
              <a:ext uri="{FF2B5EF4-FFF2-40B4-BE49-F238E27FC236}">
                <a16:creationId xmlns:a16="http://schemas.microsoft.com/office/drawing/2014/main" id="{D63AA926-2CFC-AADD-7D6B-E7023165D523}"/>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97327" y="944922"/>
            <a:ext cx="2262491" cy="405363"/>
          </a:xfrm>
          <a:prstGeom prst="rect">
            <a:avLst/>
          </a:prstGeom>
        </p:spPr>
      </p:pic>
    </p:spTree>
    <p:extLst>
      <p:ext uri="{BB962C8B-B14F-4D97-AF65-F5344CB8AC3E}">
        <p14:creationId xmlns:p14="http://schemas.microsoft.com/office/powerpoint/2010/main" val="1178407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F8F4F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6A713F-06B9-9CBB-2EFE-9709996CC3CB}"/>
              </a:ext>
            </a:extLst>
          </p:cNvPr>
          <p:cNvSpPr/>
          <p:nvPr userDrawn="1"/>
        </p:nvSpPr>
        <p:spPr>
          <a:xfrm>
            <a:off x="-1" y="4494923"/>
            <a:ext cx="9144001" cy="64857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9F36DD1-421C-5EAA-D026-5CC0222F0429}"/>
              </a:ext>
            </a:extLst>
          </p:cNvPr>
          <p:cNvPicPr>
            <a:picLocks noChangeAspect="1"/>
          </p:cNvPicPr>
          <p:nvPr userDrawn="1"/>
        </p:nvPicPr>
        <p:blipFill>
          <a:blip r:embed="rId2" cstate="screen">
            <a:alphaModFix amt="15000"/>
            <a:extLst>
              <a:ext uri="{28A0092B-C50C-407E-A947-70E740481C1C}">
                <a14:useLocalDpi xmlns:a14="http://schemas.microsoft.com/office/drawing/2010/main"/>
              </a:ext>
            </a:extLst>
          </a:blip>
          <a:stretch>
            <a:fillRect/>
          </a:stretch>
        </p:blipFill>
        <p:spPr>
          <a:xfrm>
            <a:off x="0" y="4494923"/>
            <a:ext cx="9186486" cy="648576"/>
          </a:xfrm>
          <a:prstGeom prst="rect">
            <a:avLst/>
          </a:prstGeom>
        </p:spPr>
      </p:pic>
      <p:sp>
        <p:nvSpPr>
          <p:cNvPr id="23" name="AutoShape 5">
            <a:extLst>
              <a:ext uri="{FF2B5EF4-FFF2-40B4-BE49-F238E27FC236}">
                <a16:creationId xmlns:a16="http://schemas.microsoft.com/office/drawing/2014/main" id="{C24F87E9-807F-BEF0-F267-FB772335CF3E}"/>
              </a:ext>
            </a:extLst>
          </p:cNvPr>
          <p:cNvSpPr/>
          <p:nvPr userDrawn="1"/>
        </p:nvSpPr>
        <p:spPr>
          <a:xfrm flipV="1">
            <a:off x="689772" y="892172"/>
            <a:ext cx="3956860" cy="0"/>
          </a:xfrm>
          <a:prstGeom prst="line">
            <a:avLst/>
          </a:prstGeom>
          <a:ln w="25400" cap="flat">
            <a:solidFill>
              <a:srgbClr val="F15A22"/>
            </a:solidFill>
            <a:prstDash val="solid"/>
            <a:headEnd type="none" w="sm" len="sm"/>
            <a:tailEnd type="none" w="sm" len="sm"/>
          </a:ln>
        </p:spPr>
        <p:txBody>
          <a:bodyPr/>
          <a:lstStyle/>
          <a:p>
            <a:endParaRPr lang="en-US" sz="1013">
              <a:solidFill>
                <a:schemeClr val="tx2"/>
              </a:solidFill>
            </a:endParaRPr>
          </a:p>
        </p:txBody>
      </p:sp>
      <p:pic>
        <p:nvPicPr>
          <p:cNvPr id="5" name="Picture 4">
            <a:extLst>
              <a:ext uri="{FF2B5EF4-FFF2-40B4-BE49-F238E27FC236}">
                <a16:creationId xmlns:a16="http://schemas.microsoft.com/office/drawing/2014/main" id="{E927B5B1-3830-9CDA-FB4B-EA41B259CC55}"/>
              </a:ext>
            </a:extLst>
          </p:cNvPr>
          <p:cNvPicPr>
            <a:picLocks noChangeAspect="1"/>
          </p:cNvPicPr>
          <p:nvPr userDrawn="1"/>
        </p:nvPicPr>
        <p:blipFill>
          <a:blip r:embed="rId3"/>
          <a:srcRect/>
          <a:stretch/>
        </p:blipFill>
        <p:spPr>
          <a:xfrm>
            <a:off x="7533457" y="4737907"/>
            <a:ext cx="1318211" cy="183313"/>
          </a:xfrm>
          <a:prstGeom prst="rect">
            <a:avLst/>
          </a:prstGeom>
        </p:spPr>
      </p:pic>
    </p:spTree>
    <p:extLst>
      <p:ext uri="{BB962C8B-B14F-4D97-AF65-F5344CB8AC3E}">
        <p14:creationId xmlns:p14="http://schemas.microsoft.com/office/powerpoint/2010/main" val="805481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8F4F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A909D37-9CE6-C938-1703-BA0AE4A9CC64}"/>
              </a:ext>
            </a:extLst>
          </p:cNvPr>
          <p:cNvSpPr/>
          <p:nvPr userDrawn="1"/>
        </p:nvSpPr>
        <p:spPr>
          <a:xfrm>
            <a:off x="-1" y="4494923"/>
            <a:ext cx="9144001" cy="64857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FB4B18B9-836D-4952-8D1F-F25040328F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4497924"/>
            <a:ext cx="9144000" cy="645576"/>
          </a:xfrm>
          <a:prstGeom prst="rect">
            <a:avLst/>
          </a:prstGeom>
        </p:spPr>
      </p:pic>
      <p:sp>
        <p:nvSpPr>
          <p:cNvPr id="14" name="AutoShape 5">
            <a:extLst>
              <a:ext uri="{FF2B5EF4-FFF2-40B4-BE49-F238E27FC236}">
                <a16:creationId xmlns:a16="http://schemas.microsoft.com/office/drawing/2014/main" id="{E1631D5F-3A6F-3EF1-AB73-4958F4B0AA21}"/>
              </a:ext>
            </a:extLst>
          </p:cNvPr>
          <p:cNvSpPr/>
          <p:nvPr userDrawn="1"/>
        </p:nvSpPr>
        <p:spPr>
          <a:xfrm flipV="1">
            <a:off x="689772" y="892172"/>
            <a:ext cx="3956860" cy="0"/>
          </a:xfrm>
          <a:prstGeom prst="line">
            <a:avLst/>
          </a:prstGeom>
          <a:ln w="25400" cap="flat">
            <a:solidFill>
              <a:srgbClr val="F15A22"/>
            </a:solidFill>
            <a:prstDash val="solid"/>
            <a:headEnd type="none" w="sm" len="sm"/>
            <a:tailEnd type="none" w="sm" len="sm"/>
          </a:ln>
        </p:spPr>
        <p:txBody>
          <a:bodyPr/>
          <a:lstStyle/>
          <a:p>
            <a:endParaRPr lang="en-US" sz="1013">
              <a:solidFill>
                <a:schemeClr val="tx2"/>
              </a:solidFill>
            </a:endParaRPr>
          </a:p>
        </p:txBody>
      </p:sp>
      <p:pic>
        <p:nvPicPr>
          <p:cNvPr id="2" name="Picture 1">
            <a:extLst>
              <a:ext uri="{FF2B5EF4-FFF2-40B4-BE49-F238E27FC236}">
                <a16:creationId xmlns:a16="http://schemas.microsoft.com/office/drawing/2014/main" id="{3BB91946-9FF7-5C73-D1B1-2678B0D0F592}"/>
              </a:ext>
            </a:extLst>
          </p:cNvPr>
          <p:cNvPicPr>
            <a:picLocks noChangeAspect="1"/>
          </p:cNvPicPr>
          <p:nvPr userDrawn="1"/>
        </p:nvPicPr>
        <p:blipFill>
          <a:blip r:embed="rId3"/>
          <a:srcRect/>
          <a:stretch/>
        </p:blipFill>
        <p:spPr>
          <a:xfrm>
            <a:off x="7533457" y="4737907"/>
            <a:ext cx="1318211" cy="183313"/>
          </a:xfrm>
          <a:prstGeom prst="rect">
            <a:avLst/>
          </a:prstGeom>
        </p:spPr>
      </p:pic>
    </p:spTree>
    <p:extLst>
      <p:ext uri="{BB962C8B-B14F-4D97-AF65-F5344CB8AC3E}">
        <p14:creationId xmlns:p14="http://schemas.microsoft.com/office/powerpoint/2010/main" val="41075161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44634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99" r:id="rId3"/>
    <p:sldLayoutId id="2147483734" r:id="rId4"/>
    <p:sldLayoutId id="2147483735" r:id="rId5"/>
    <p:sldLayoutId id="2147483733" r:id="rId6"/>
    <p:sldLayoutId id="2147483736" r:id="rId7"/>
    <p:sldLayoutId id="2147483664" r:id="rId8"/>
    <p:sldLayoutId id="2147483663" r:id="rId9"/>
    <p:sldLayoutId id="2147483738" r:id="rId10"/>
    <p:sldLayoutId id="2147483737" r:id="rId11"/>
    <p:sldLayoutId id="2147483700" r:id="rId12"/>
    <p:sldLayoutId id="2147483701" r:id="rId13"/>
    <p:sldLayoutId id="2147483702" r:id="rId14"/>
    <p:sldLayoutId id="2147483672" r:id="rId15"/>
    <p:sldLayoutId id="2147483679" r:id="rId16"/>
    <p:sldLayoutId id="2147483675" r:id="rId17"/>
    <p:sldLayoutId id="2147483673" r:id="rId18"/>
    <p:sldLayoutId id="2147483692" r:id="rId19"/>
    <p:sldLayoutId id="2147483693" r:id="rId20"/>
    <p:sldLayoutId id="2147483694" r:id="rId21"/>
    <p:sldLayoutId id="2147483695" r:id="rId22"/>
    <p:sldLayoutId id="2147483665" r:id="rId23"/>
    <p:sldLayoutId id="2147483668" r:id="rId24"/>
    <p:sldLayoutId id="2147483667" r:id="rId25"/>
    <p:sldLayoutId id="2147483670" r:id="rId26"/>
    <p:sldLayoutId id="2147483676" r:id="rId27"/>
    <p:sldLayoutId id="2147483669" r:id="rId28"/>
    <p:sldLayoutId id="2147483690" r:id="rId29"/>
    <p:sldLayoutId id="2147483688" r:id="rId30"/>
    <p:sldLayoutId id="2147483689" r:id="rId31"/>
    <p:sldLayoutId id="2147483709" r:id="rId32"/>
    <p:sldLayoutId id="2147483731" r:id="rId33"/>
    <p:sldLayoutId id="2147483739" r:id="rId34"/>
    <p:sldLayoutId id="2147483740" r:id="rId35"/>
    <p:sldLayoutId id="2147483741" r:id="rId36"/>
    <p:sldLayoutId id="2147483742" r:id="rId37"/>
    <p:sldLayoutId id="2147483743" r:id="rId38"/>
    <p:sldLayoutId id="2147483744" r:id="rId39"/>
    <p:sldLayoutId id="2147483745" r:id="rId4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utsa.edu/marcomstudio/resources/style-guides/brand-guidelines.html#color"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44.png"/><Relationship Id="rId4" Type="http://schemas.openxmlformats.org/officeDocument/2006/relationships/hyperlink" Target="https://color.adobe.com/create/color-contrast-analyzer"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51.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39.sv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hyperlink" Target="https://medium.com/pinterest-engineering/seven-best-practices-for-inclusive-product-design-9476c61f1e17" TargetMode="External"/><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hyperlink" Target="mailto:DigitalAccessibility@utsa.edu" TargetMode="Externa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8" Type="http://schemas.openxmlformats.org/officeDocument/2006/relationships/hyperlink" Target="https://www.accessible-social.com/" TargetMode="External"/><Relationship Id="rId13" Type="http://schemas.openxmlformats.org/officeDocument/2006/relationships/hyperlink" Target="https://www.accessibilityeasy.com/blog/alternative-text-social-media" TargetMode="External"/><Relationship Id="rId3" Type="http://schemas.openxmlformats.org/officeDocument/2006/relationships/hyperlink" Target="https://usability.yale.edu/web-accessibility/articles/social-media#Animated%20GIFs" TargetMode="External"/><Relationship Id="rId7" Type="http://schemas.openxmlformats.org/officeDocument/2006/relationships/hyperlink" Target="https://sc.edu/about/offices_and_divisions/digital-accessibility/toolbox/best_practices/alternative_text/social-media-alt-text/" TargetMode="External"/><Relationship Id="rId12" Type="http://schemas.openxmlformats.org/officeDocument/2006/relationships/hyperlink" Target="https://www.nngroup.com/articles/write-alt-text/" TargetMode="Externa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hyperlink" Target="https://accessibility.umn.edu/getting-started/learn-7-core-accessibility-skills/alternative-text" TargetMode="External"/><Relationship Id="rId11" Type="http://schemas.openxmlformats.org/officeDocument/2006/relationships/hyperlink" Target="https://www.section508.gov/create/alternative-text/" TargetMode="External"/><Relationship Id="rId5" Type="http://schemas.openxmlformats.org/officeDocument/2006/relationships/hyperlink" Target="https://accessibility.huit.harvard.edu/describe-content-images" TargetMode="External"/><Relationship Id="rId10" Type="http://schemas.openxmlformats.org/officeDocument/2006/relationships/hyperlink" Target="https://www.visionaustralia.org/business-consulting/digital-access/blog/five-tips-for-writing-alt-text" TargetMode="External"/><Relationship Id="rId4" Type="http://schemas.openxmlformats.org/officeDocument/2006/relationships/hyperlink" Target="https://accessibility.oregonstate.edu/digital-accessibility/resource-page/alt-text-social-media" TargetMode="External"/><Relationship Id="rId9" Type="http://schemas.openxmlformats.org/officeDocument/2006/relationships/hyperlink" Target="https://afb.org/digital-inclusion/accessibility-resources/writing-effective-image-description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5AFA4-AC3F-26E9-2B91-F5E7FD6C81D5}"/>
              </a:ext>
            </a:extLst>
          </p:cNvPr>
          <p:cNvSpPr>
            <a:spLocks noGrp="1"/>
          </p:cNvSpPr>
          <p:nvPr>
            <p:ph type="title"/>
          </p:nvPr>
        </p:nvSpPr>
        <p:spPr>
          <a:xfrm>
            <a:off x="483578" y="1751669"/>
            <a:ext cx="4607975" cy="1435240"/>
          </a:xfrm>
        </p:spPr>
        <p:txBody>
          <a:bodyPr/>
          <a:lstStyle/>
          <a:p>
            <a:pPr>
              <a:lnSpc>
                <a:spcPct val="100000"/>
              </a:lnSpc>
              <a:spcAft>
                <a:spcPts val="600"/>
              </a:spcAft>
            </a:pPr>
            <a:r>
              <a:rPr lang="en-US"/>
              <a:t>Ready 2026: </a:t>
            </a:r>
            <a:br>
              <a:rPr lang="en-US"/>
            </a:br>
            <a:r>
              <a:rPr lang="en-US"/>
              <a:t>ADA Compliance</a:t>
            </a:r>
          </a:p>
        </p:txBody>
      </p:sp>
      <p:sp>
        <p:nvSpPr>
          <p:cNvPr id="3" name="Text Placeholder 2">
            <a:extLst>
              <a:ext uri="{FF2B5EF4-FFF2-40B4-BE49-F238E27FC236}">
                <a16:creationId xmlns:a16="http://schemas.microsoft.com/office/drawing/2014/main" id="{F001C61D-2EB6-2AC6-0333-402DDE2B3E99}"/>
              </a:ext>
            </a:extLst>
          </p:cNvPr>
          <p:cNvSpPr>
            <a:spLocks noGrp="1"/>
          </p:cNvSpPr>
          <p:nvPr>
            <p:ph type="body" sz="quarter" idx="12"/>
          </p:nvPr>
        </p:nvSpPr>
        <p:spPr>
          <a:xfrm>
            <a:off x="480242" y="3391831"/>
            <a:ext cx="5633278" cy="631031"/>
          </a:xfrm>
        </p:spPr>
        <p:txBody>
          <a:bodyPr lIns="91440" tIns="45720" rIns="91440" bIns="45720" anchor="t"/>
          <a:lstStyle/>
          <a:p>
            <a:r>
              <a:rPr lang="en-US">
                <a:solidFill>
                  <a:prstClr val="white"/>
                </a:solidFill>
                <a:latin typeface="Helvetica"/>
                <a:cs typeface="Helvetica"/>
              </a:rPr>
              <a:t>Drew Vincent, Mitzi Shipley, </a:t>
            </a:r>
            <a:r>
              <a:rPr lang="en-US">
                <a:solidFill>
                  <a:prstClr val="white"/>
                </a:solidFill>
                <a:latin typeface="Calibri"/>
                <a:ea typeface="Calibri"/>
                <a:cs typeface="Calibri"/>
              </a:rPr>
              <a:t>Trista Moxley</a:t>
            </a:r>
            <a:endParaRPr lang="en-US">
              <a:solidFill>
                <a:prstClr val="white"/>
              </a:solidFill>
              <a:latin typeface="Helvetica"/>
              <a:cs typeface="Helvetica"/>
            </a:endParaRPr>
          </a:p>
        </p:txBody>
      </p:sp>
    </p:spTree>
    <p:extLst>
      <p:ext uri="{BB962C8B-B14F-4D97-AF65-F5344CB8AC3E}">
        <p14:creationId xmlns:p14="http://schemas.microsoft.com/office/powerpoint/2010/main" val="28623418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17FE63F-E2EF-7B1C-D7E4-5D4EB31FFFF1}"/>
              </a:ext>
            </a:extLst>
          </p:cNvPr>
          <p:cNvSpPr txBox="1"/>
          <p:nvPr/>
        </p:nvSpPr>
        <p:spPr>
          <a:xfrm>
            <a:off x="599740" y="1070868"/>
            <a:ext cx="4296821" cy="32525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t>WCAG recommends minimum contrast ratio of 4.5:1 for text and graphics.</a:t>
            </a:r>
          </a:p>
          <a:p>
            <a:endParaRPr lang="en-US" sz="1400" b="1"/>
          </a:p>
          <a:p>
            <a:r>
              <a:rPr lang="en-US" sz="1400"/>
              <a:t>Large-scale text and images of large-scale text must have a contrast ratio of at least 3:1</a:t>
            </a:r>
          </a:p>
          <a:p>
            <a:endParaRPr lang="en-US" sz="1400"/>
          </a:p>
          <a:p>
            <a:r>
              <a:rPr lang="en-US" sz="1400"/>
              <a:t>Large text is defined as 14 point (typically 18.66px) and bold or larger, or </a:t>
            </a:r>
            <a:r>
              <a:rPr lang="en-US" sz="1400" b="1"/>
              <a:t>18 point (typically 24px) </a:t>
            </a:r>
            <a:r>
              <a:rPr lang="en-US" sz="1400"/>
              <a:t>or larger.</a:t>
            </a:r>
            <a:endParaRPr lang="en-US"/>
          </a:p>
          <a:p>
            <a:endParaRPr lang="en-US" sz="1400"/>
          </a:p>
          <a:p>
            <a:endParaRPr lang="en-US" sz="1400" b="1">
              <a:solidFill>
                <a:srgbClr val="032044"/>
              </a:solidFill>
            </a:endParaRPr>
          </a:p>
          <a:p>
            <a:pPr>
              <a:lnSpc>
                <a:spcPts val="2100"/>
              </a:lnSpc>
            </a:pPr>
            <a:r>
              <a:rPr lang="en-US" sz="1400">
                <a:solidFill>
                  <a:srgbClr val="265BF7"/>
                </a:solidFill>
                <a:hlinkClick r:id="rId3">
                  <a:extLst>
                    <a:ext uri="{A12FA001-AC4F-418D-AE19-62706E023703}">
                      <ahyp:hlinkClr xmlns:ahyp="http://schemas.microsoft.com/office/drawing/2018/hyperlinkcolor" val="tx"/>
                    </a:ext>
                  </a:extLst>
                </a:hlinkClick>
              </a:rPr>
              <a:t>Brand Color Palette and Accessible Color Pairings</a:t>
            </a:r>
            <a:r>
              <a:rPr lang="en-US" sz="1400"/>
              <a:t> </a:t>
            </a:r>
          </a:p>
          <a:p>
            <a:pPr>
              <a:lnSpc>
                <a:spcPts val="2100"/>
              </a:lnSpc>
            </a:pPr>
            <a:endParaRPr lang="en-US" sz="1400"/>
          </a:p>
          <a:p>
            <a:pPr>
              <a:lnSpc>
                <a:spcPts val="2100"/>
              </a:lnSpc>
            </a:pPr>
            <a:r>
              <a:rPr lang="en-US" sz="1400">
                <a:solidFill>
                  <a:srgbClr val="265BF7"/>
                </a:solidFill>
                <a:hlinkClick r:id="rId4"/>
              </a:rPr>
              <a:t>Contrast Checker</a:t>
            </a:r>
            <a:r>
              <a:rPr lang="en-US" sz="1400"/>
              <a:t> </a:t>
            </a:r>
            <a:endParaRPr lang="en-US"/>
          </a:p>
        </p:txBody>
      </p:sp>
      <p:pic>
        <p:nvPicPr>
          <p:cNvPr id="5" name="Picture 4" descr="Examples of color options for fonts and backgrounds based on our brand guidelines">
            <a:extLst>
              <a:ext uri="{FF2B5EF4-FFF2-40B4-BE49-F238E27FC236}">
                <a16:creationId xmlns:a16="http://schemas.microsoft.com/office/drawing/2014/main" id="{526C8CFD-B1D2-D313-3296-CBC5FDF2129E}"/>
              </a:ext>
            </a:extLst>
          </p:cNvPr>
          <p:cNvPicPr>
            <a:picLocks noChangeAspect="1"/>
          </p:cNvPicPr>
          <p:nvPr/>
        </p:nvPicPr>
        <p:blipFill>
          <a:blip r:embed="rId5"/>
          <a:srcRect r="-47" b="25114"/>
          <a:stretch>
            <a:fillRect/>
          </a:stretch>
        </p:blipFill>
        <p:spPr>
          <a:xfrm>
            <a:off x="5473845" y="970047"/>
            <a:ext cx="3370964" cy="3352325"/>
          </a:xfrm>
          <a:prstGeom prst="rect">
            <a:avLst/>
          </a:prstGeom>
        </p:spPr>
      </p:pic>
      <p:sp>
        <p:nvSpPr>
          <p:cNvPr id="6" name="Title 1">
            <a:extLst>
              <a:ext uri="{FF2B5EF4-FFF2-40B4-BE49-F238E27FC236}">
                <a16:creationId xmlns:a16="http://schemas.microsoft.com/office/drawing/2014/main" id="{8369D4E8-EB88-27EA-24FF-8BD2E0DE0C98}"/>
              </a:ext>
            </a:extLst>
          </p:cNvPr>
          <p:cNvSpPr txBox="1">
            <a:spLocks/>
          </p:cNvSpPr>
          <p:nvPr/>
        </p:nvSpPr>
        <p:spPr>
          <a:xfrm>
            <a:off x="613940" y="427555"/>
            <a:ext cx="6865844" cy="426848"/>
          </a:xfrm>
          <a:prstGeom prst="rect">
            <a:avLst/>
          </a:prstGeom>
        </p:spPr>
        <p:txBody>
          <a:bodyPr wrap="square" lIns="91440" tIns="45720" rIns="91440" bIns="45720" anchor="b" anchorCtr="0">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b="1">
                <a:solidFill>
                  <a:srgbClr val="032044"/>
                </a:solidFill>
                <a:latin typeface="Aptos"/>
              </a:rPr>
              <a:t>Color Contrast</a:t>
            </a:r>
            <a:endParaRPr lang="en-US" sz="2400">
              <a:solidFill>
                <a:srgbClr val="032044"/>
              </a:solidFill>
              <a:latin typeface="Aptos"/>
            </a:endParaRPr>
          </a:p>
        </p:txBody>
      </p:sp>
    </p:spTree>
    <p:extLst>
      <p:ext uri="{BB962C8B-B14F-4D97-AF65-F5344CB8AC3E}">
        <p14:creationId xmlns:p14="http://schemas.microsoft.com/office/powerpoint/2010/main" val="3098962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2FDD0-FA98-98BC-737A-E184CDB851E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A06DDDB-6AC3-7071-B373-B8C7D221BB63}"/>
              </a:ext>
            </a:extLst>
          </p:cNvPr>
          <p:cNvSpPr txBox="1"/>
          <p:nvPr/>
        </p:nvSpPr>
        <p:spPr>
          <a:xfrm>
            <a:off x="613939" y="1986688"/>
            <a:ext cx="3849934"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t>Text with no contrast requirements</a:t>
            </a:r>
          </a:p>
          <a:p>
            <a:endParaRPr lang="en-US" sz="1400" b="1"/>
          </a:p>
          <a:p>
            <a:pPr marL="285750" indent="-285750">
              <a:buFont typeface="Arial" panose="020B0604020202020204" pitchFamily="34" charset="0"/>
              <a:buChar char="•"/>
            </a:pPr>
            <a:r>
              <a:rPr lang="en-US" sz="1400"/>
              <a:t>Purely decorative text</a:t>
            </a:r>
          </a:p>
          <a:p>
            <a:pPr marL="285750" indent="-285750">
              <a:buFont typeface="Arial" panose="020B0604020202020204" pitchFamily="34" charset="0"/>
              <a:buChar char="•"/>
            </a:pPr>
            <a:r>
              <a:rPr lang="en-US" sz="1400"/>
              <a:t>Text that is part of a picture containing significant other visual content</a:t>
            </a:r>
          </a:p>
          <a:p>
            <a:pPr marL="285750" indent="-285750">
              <a:buFont typeface="Arial" panose="020B0604020202020204" pitchFamily="34" charset="0"/>
              <a:buChar char="•"/>
            </a:pPr>
            <a:r>
              <a:rPr lang="en-US" sz="1400"/>
              <a:t>Text that is part of a logo or brand name</a:t>
            </a:r>
          </a:p>
        </p:txBody>
      </p:sp>
      <p:sp>
        <p:nvSpPr>
          <p:cNvPr id="6" name="Title 1">
            <a:extLst>
              <a:ext uri="{FF2B5EF4-FFF2-40B4-BE49-F238E27FC236}">
                <a16:creationId xmlns:a16="http://schemas.microsoft.com/office/drawing/2014/main" id="{CD418D0E-DE33-2FC5-9A62-AA1978C63ED1}"/>
              </a:ext>
            </a:extLst>
          </p:cNvPr>
          <p:cNvSpPr txBox="1">
            <a:spLocks/>
          </p:cNvSpPr>
          <p:nvPr/>
        </p:nvSpPr>
        <p:spPr>
          <a:xfrm>
            <a:off x="613940" y="427555"/>
            <a:ext cx="6865844" cy="426848"/>
          </a:xfrm>
          <a:prstGeom prst="rect">
            <a:avLst/>
          </a:prstGeom>
        </p:spPr>
        <p:txBody>
          <a:bodyPr wrap="square" lIns="91440" tIns="45720" rIns="91440" bIns="45720" anchor="b" anchorCtr="0">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b="1">
                <a:solidFill>
                  <a:srgbClr val="032044"/>
                </a:solidFill>
                <a:latin typeface="Aptos"/>
              </a:rPr>
              <a:t>Color Contrast</a:t>
            </a:r>
            <a:endParaRPr lang="en-US" sz="2400">
              <a:solidFill>
                <a:srgbClr val="032044"/>
              </a:solidFill>
              <a:latin typeface="Aptos"/>
            </a:endParaRPr>
          </a:p>
        </p:txBody>
      </p:sp>
      <p:pic>
        <p:nvPicPr>
          <p:cNvPr id="3" name="Picture 2" descr="A pattern of colorful letters&#10;&#10;AI-generated content may be incorrect.">
            <a:extLst>
              <a:ext uri="{FF2B5EF4-FFF2-40B4-BE49-F238E27FC236}">
                <a16:creationId xmlns:a16="http://schemas.microsoft.com/office/drawing/2014/main" id="{A43E29BF-401A-732A-91E3-04CD3433AB79}"/>
              </a:ext>
            </a:extLst>
          </p:cNvPr>
          <p:cNvPicPr>
            <a:picLocks noChangeAspect="1"/>
          </p:cNvPicPr>
          <p:nvPr/>
        </p:nvPicPr>
        <p:blipFill>
          <a:blip r:embed="rId3"/>
          <a:stretch>
            <a:fillRect/>
          </a:stretch>
        </p:blipFill>
        <p:spPr>
          <a:xfrm>
            <a:off x="5305312" y="0"/>
            <a:ext cx="3840161" cy="4498952"/>
          </a:xfrm>
          <a:prstGeom prst="rect">
            <a:avLst/>
          </a:prstGeom>
        </p:spPr>
      </p:pic>
    </p:spTree>
    <p:extLst>
      <p:ext uri="{BB962C8B-B14F-4D97-AF65-F5344CB8AC3E}">
        <p14:creationId xmlns:p14="http://schemas.microsoft.com/office/powerpoint/2010/main" val="1957670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D3633-DCA7-6EF2-18B4-B5054B04F64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BC9C39D-DE92-5A82-E926-D889A927943E}"/>
              </a:ext>
            </a:extLst>
          </p:cNvPr>
          <p:cNvSpPr txBox="1"/>
          <p:nvPr/>
        </p:nvSpPr>
        <p:spPr>
          <a:xfrm>
            <a:off x="613940" y="1261074"/>
            <a:ext cx="4604103"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t>Standard Text:</a:t>
            </a:r>
            <a:endParaRPr lang="en-US" sz="1400"/>
          </a:p>
          <a:p>
            <a:pPr marL="285750" indent="-285750">
              <a:buFont typeface="Arial" panose="020B0604020202020204" pitchFamily="34" charset="0"/>
              <a:buChar char="•"/>
            </a:pPr>
            <a:r>
              <a:rPr lang="en-US" sz="1400"/>
              <a:t>Beausite Classic (preferred), Aptos, Libre Franklin</a:t>
            </a:r>
          </a:p>
          <a:p>
            <a:endParaRPr lang="en-US" sz="1400" b="1"/>
          </a:p>
          <a:p>
            <a:r>
              <a:rPr lang="en-US" sz="1400" b="1"/>
              <a:t>Large Graphics (Optional):</a:t>
            </a:r>
            <a:endParaRPr lang="en-US" sz="1400"/>
          </a:p>
          <a:p>
            <a:pPr marL="285750" indent="-285750">
              <a:buFont typeface="Arial" panose="020B0604020202020204" pitchFamily="34" charset="0"/>
              <a:buChar char="•"/>
            </a:pPr>
            <a:r>
              <a:rPr lang="en-US" sz="1400"/>
              <a:t>Beausite Fit or Arsenal for visual interest</a:t>
            </a:r>
          </a:p>
          <a:p>
            <a:pPr marL="285750" indent="-285750">
              <a:buFont typeface="Arial" panose="020B0604020202020204" pitchFamily="34" charset="0"/>
              <a:buChar char="•"/>
            </a:pPr>
            <a:r>
              <a:rPr lang="en-US" sz="1400"/>
              <a:t>Ensure readability and contrast compliance</a:t>
            </a:r>
            <a:endParaRPr lang="en-US" sz="1400" b="1"/>
          </a:p>
          <a:p>
            <a:pPr marL="285750" indent="-285750">
              <a:buFont typeface="Arial" panose="020B0604020202020204" pitchFamily="34" charset="0"/>
              <a:buChar char="•"/>
            </a:pPr>
            <a:r>
              <a:rPr lang="en-US" sz="1400"/>
              <a:t>Use only for short headlines or hero graphics—not captions or body text</a:t>
            </a:r>
          </a:p>
          <a:p>
            <a:pPr marL="285750" indent="-285750">
              <a:buFont typeface="Arial" panose="020B0604020202020204" pitchFamily="34" charset="0"/>
              <a:buChar char="•"/>
            </a:pPr>
            <a:r>
              <a:rPr lang="en-US" sz="1400"/>
              <a:t>Should meet WCAG contrast ratios (≥ 4.5:1 normal text; ≥ 3:1 large text)</a:t>
            </a:r>
          </a:p>
          <a:p>
            <a:pPr marL="285750" indent="-285750">
              <a:buFont typeface="Arial" panose="020B0604020202020204" pitchFamily="34" charset="0"/>
              <a:buChar char="•"/>
            </a:pPr>
            <a:r>
              <a:rPr lang="en-US" sz="1400"/>
              <a:t>Use sparingly; keep sans-serif fonts dominant</a:t>
            </a:r>
          </a:p>
          <a:p>
            <a:pPr marL="285750" indent="-285750">
              <a:buFont typeface="Arial" panose="020B0604020202020204" pitchFamily="34" charset="0"/>
              <a:buChar char="•"/>
            </a:pPr>
            <a:r>
              <a:rPr lang="en-US" sz="1400"/>
              <a:t>Avoid overly condensed or stylized weights</a:t>
            </a:r>
          </a:p>
          <a:p>
            <a:endParaRPr lang="en-US" sz="1400"/>
          </a:p>
        </p:txBody>
      </p:sp>
      <p:pic>
        <p:nvPicPr>
          <p:cNvPr id="7" name="Picture 6" descr="Examples of fonts to use based on our brand guide">
            <a:extLst>
              <a:ext uri="{FF2B5EF4-FFF2-40B4-BE49-F238E27FC236}">
                <a16:creationId xmlns:a16="http://schemas.microsoft.com/office/drawing/2014/main" id="{639E843B-157E-8EDE-DC0C-102EFF8402C6}"/>
              </a:ext>
            </a:extLst>
          </p:cNvPr>
          <p:cNvPicPr>
            <a:picLocks noChangeAspect="1"/>
          </p:cNvPicPr>
          <p:nvPr/>
        </p:nvPicPr>
        <p:blipFill>
          <a:blip r:embed="rId3"/>
          <a:stretch>
            <a:fillRect/>
          </a:stretch>
        </p:blipFill>
        <p:spPr>
          <a:xfrm>
            <a:off x="5218043" y="1286632"/>
            <a:ext cx="3680877" cy="2759303"/>
          </a:xfrm>
          <a:prstGeom prst="rect">
            <a:avLst/>
          </a:prstGeom>
        </p:spPr>
      </p:pic>
      <p:sp>
        <p:nvSpPr>
          <p:cNvPr id="6" name="Title 1">
            <a:extLst>
              <a:ext uri="{FF2B5EF4-FFF2-40B4-BE49-F238E27FC236}">
                <a16:creationId xmlns:a16="http://schemas.microsoft.com/office/drawing/2014/main" id="{A9FD4738-3FCE-5938-3DBB-6F660E418EB7}"/>
              </a:ext>
            </a:extLst>
          </p:cNvPr>
          <p:cNvSpPr txBox="1">
            <a:spLocks/>
          </p:cNvSpPr>
          <p:nvPr/>
        </p:nvSpPr>
        <p:spPr>
          <a:xfrm>
            <a:off x="613940" y="427555"/>
            <a:ext cx="6865844" cy="426848"/>
          </a:xfrm>
          <a:prstGeom prst="rect">
            <a:avLst/>
          </a:prstGeom>
        </p:spPr>
        <p:txBody>
          <a:bodyPr wrap="square" lIns="91440" tIns="45720" rIns="91440" bIns="45720" anchor="b" anchorCtr="0">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b="1">
                <a:latin typeface="Aptos Display"/>
              </a:rPr>
              <a:t>Brand Fonts for Video Graphics</a:t>
            </a:r>
            <a:endParaRPr lang="en-US" sz="2400">
              <a:latin typeface="Aptos Display"/>
            </a:endParaRPr>
          </a:p>
        </p:txBody>
      </p:sp>
    </p:spTree>
    <p:extLst>
      <p:ext uri="{BB962C8B-B14F-4D97-AF65-F5344CB8AC3E}">
        <p14:creationId xmlns:p14="http://schemas.microsoft.com/office/powerpoint/2010/main" val="27145116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8513E-D65C-D18B-5458-2BE71842F562}"/>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AB8F6704-2806-66E3-0686-83351817D162}"/>
              </a:ext>
            </a:extLst>
          </p:cNvPr>
          <p:cNvSpPr txBox="1">
            <a:spLocks noGrp="1"/>
          </p:cNvSpPr>
          <p:nvPr>
            <p:ph type="title" idx="4294967295"/>
          </p:nvPr>
        </p:nvSpPr>
        <p:spPr>
          <a:xfrm>
            <a:off x="2002540" y="2559175"/>
            <a:ext cx="5286390" cy="512728"/>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rmAutofit fontScale="90000"/>
          </a:bodyPr>
          <a:lstStyle/>
          <a:p>
            <a:pPr algn="ctr" defTabSz="457200">
              <a:lnSpc>
                <a:spcPct val="100000"/>
              </a:lnSpc>
              <a:spcBef>
                <a:spcPts val="0"/>
              </a:spcBef>
              <a:defRPr/>
            </a:pPr>
            <a:r>
              <a:rPr lang="en-US" sz="3200" b="1">
                <a:solidFill>
                  <a:schemeClr val="bg1"/>
                </a:solidFill>
                <a:latin typeface="Aptos"/>
                <a:ea typeface="+mn-ea"/>
                <a:cs typeface="Arial"/>
              </a:rPr>
              <a:t>Social Media Compliance</a:t>
            </a:r>
            <a:endParaRPr lang="en-US">
              <a:solidFill>
                <a:schemeClr val="bg1"/>
              </a:solidFill>
              <a:ea typeface="+mn-ea"/>
            </a:endParaRPr>
          </a:p>
        </p:txBody>
      </p:sp>
      <p:sp>
        <p:nvSpPr>
          <p:cNvPr id="10" name="Rectangle 9">
            <a:extLst>
              <a:ext uri="{FF2B5EF4-FFF2-40B4-BE49-F238E27FC236}">
                <a16:creationId xmlns:a16="http://schemas.microsoft.com/office/drawing/2014/main" id="{8B1F28DA-6F47-2BE0-430F-D926175BBB27}"/>
              </a:ext>
            </a:extLst>
          </p:cNvPr>
          <p:cNvSpPr/>
          <p:nvPr/>
        </p:nvSpPr>
        <p:spPr>
          <a:xfrm>
            <a:off x="3530076" y="2069845"/>
            <a:ext cx="2083848" cy="269858"/>
          </a:xfrm>
          <a:prstGeom prst="rect">
            <a:avLst/>
          </a:prstGeom>
          <a:solidFill>
            <a:srgbClr val="F05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b="1" i="0" spc="300">
                <a:solidFill>
                  <a:schemeClr val="tx1"/>
                </a:solidFill>
                <a:latin typeface="Aptos" panose="020B0004020202020204" pitchFamily="34" charset="0"/>
                <a:cs typeface="Arial" panose="020B0604020202020204" pitchFamily="34" charset="0"/>
              </a:rPr>
              <a:t>ACTION STEPS</a:t>
            </a:r>
            <a:endParaRPr lang="en-US" sz="1050" b="1" i="0" spc="300">
              <a:solidFill>
                <a:schemeClr val="tx1"/>
              </a:solidFill>
              <a:latin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13997216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C8BD7-65A3-A03C-5265-534B4AA4510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FA312F1-EF2F-648E-1004-EE4AD1ABE800}"/>
              </a:ext>
            </a:extLst>
          </p:cNvPr>
          <p:cNvSpPr txBox="1"/>
          <p:nvPr/>
        </p:nvSpPr>
        <p:spPr>
          <a:xfrm>
            <a:off x="717873" y="1837112"/>
            <a:ext cx="4027385" cy="2308324"/>
          </a:xfrm>
          <a:prstGeom prst="rect">
            <a:avLst/>
          </a:prstGeom>
          <a:noFill/>
        </p:spPr>
        <p:txBody>
          <a:bodyPr wrap="square" lIns="91440" tIns="45720" rIns="91440" bIns="45720" rtlCol="0" anchor="t">
            <a:spAutoFit/>
          </a:bodyPr>
          <a:lstStyle/>
          <a:p>
            <a:r>
              <a:rPr lang="en-US" b="1">
                <a:solidFill>
                  <a:srgbClr val="032044"/>
                </a:solidFill>
              </a:rPr>
              <a:t>3.2 billion images are shared on social media daily,</a:t>
            </a:r>
            <a:r>
              <a:rPr lang="en-US">
                <a:solidFill>
                  <a:srgbClr val="032044"/>
                </a:solidFill>
              </a:rPr>
              <a:t> according to Vision Australia. </a:t>
            </a:r>
          </a:p>
          <a:p>
            <a:endParaRPr lang="en-US">
              <a:solidFill>
                <a:srgbClr val="032044"/>
              </a:solidFill>
            </a:endParaRPr>
          </a:p>
          <a:p>
            <a:r>
              <a:rPr lang="en-US">
                <a:solidFill>
                  <a:srgbClr val="032044"/>
                </a:solidFill>
              </a:rPr>
              <a:t>Making posts accessible connects people to important information and announcements, data and statistics, entertainment, and culture. </a:t>
            </a:r>
          </a:p>
        </p:txBody>
      </p:sp>
      <p:sp>
        <p:nvSpPr>
          <p:cNvPr id="6" name="Title 1">
            <a:extLst>
              <a:ext uri="{FF2B5EF4-FFF2-40B4-BE49-F238E27FC236}">
                <a16:creationId xmlns:a16="http://schemas.microsoft.com/office/drawing/2014/main" id="{00829F24-6274-9EA3-4A76-DC7E1A952845}"/>
              </a:ext>
            </a:extLst>
          </p:cNvPr>
          <p:cNvSpPr txBox="1">
            <a:spLocks/>
          </p:cNvSpPr>
          <p:nvPr/>
        </p:nvSpPr>
        <p:spPr>
          <a:xfrm>
            <a:off x="715792" y="948129"/>
            <a:ext cx="6865844" cy="426848"/>
          </a:xfrm>
          <a:prstGeom prst="rect">
            <a:avLst/>
          </a:prstGeom>
        </p:spPr>
        <p:txBody>
          <a:bodyPr wrap="square" lIns="91440" tIns="45720" rIns="91440" bIns="45720" anchor="b" anchorCtr="0">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b="1"/>
              <a:t>Did You Know?</a:t>
            </a:r>
            <a:endParaRPr lang="en-US"/>
          </a:p>
        </p:txBody>
      </p:sp>
      <p:pic>
        <p:nvPicPr>
          <p:cNvPr id="7" name="Graphic 6">
            <a:extLst>
              <a:ext uri="{FF2B5EF4-FFF2-40B4-BE49-F238E27FC236}">
                <a16:creationId xmlns:a16="http://schemas.microsoft.com/office/drawing/2014/main" id="{98967493-CD26-90AE-709D-FE39E96122E7}"/>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29404" y="1288422"/>
            <a:ext cx="2759043" cy="2776019"/>
          </a:xfrm>
          <a:prstGeom prst="rect">
            <a:avLst/>
          </a:prstGeom>
        </p:spPr>
      </p:pic>
    </p:spTree>
    <p:extLst>
      <p:ext uri="{BB962C8B-B14F-4D97-AF65-F5344CB8AC3E}">
        <p14:creationId xmlns:p14="http://schemas.microsoft.com/office/powerpoint/2010/main" val="28396721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E01CE-73BE-385A-EFD2-F8A37FE0D4C4}"/>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07BD55D4-C9BE-2490-0C78-AF64507E03D1}"/>
              </a:ext>
            </a:extLst>
          </p:cNvPr>
          <p:cNvSpPr txBox="1">
            <a:spLocks/>
          </p:cNvSpPr>
          <p:nvPr/>
        </p:nvSpPr>
        <p:spPr>
          <a:xfrm>
            <a:off x="613940" y="427555"/>
            <a:ext cx="6865844" cy="426848"/>
          </a:xfrm>
          <a:prstGeom prst="rect">
            <a:avLst/>
          </a:prstGeom>
        </p:spPr>
        <p:txBody>
          <a:bodyPr wrap="square" lIns="91440" tIns="45720" rIns="91440" bIns="45720" anchor="b" anchorCtr="0">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b="1"/>
              <a:t>Social Media Exception</a:t>
            </a:r>
          </a:p>
        </p:txBody>
      </p:sp>
      <p:sp>
        <p:nvSpPr>
          <p:cNvPr id="8" name="TextBox 7">
            <a:extLst>
              <a:ext uri="{FF2B5EF4-FFF2-40B4-BE49-F238E27FC236}">
                <a16:creationId xmlns:a16="http://schemas.microsoft.com/office/drawing/2014/main" id="{1B32F701-5E1C-E4EA-2C21-6B8E5CEFD941}"/>
              </a:ext>
            </a:extLst>
          </p:cNvPr>
          <p:cNvSpPr txBox="1"/>
          <p:nvPr/>
        </p:nvSpPr>
        <p:spPr>
          <a:xfrm>
            <a:off x="679010" y="1722988"/>
            <a:ext cx="726540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If a post was published on social media </a:t>
            </a:r>
            <a:r>
              <a:rPr lang="en-US" b="1"/>
              <a:t>before </a:t>
            </a:r>
            <a:r>
              <a:rPr lang="en-US"/>
              <a:t>April 24, 2026, it is not required to comply with these new guidelines.​</a:t>
            </a:r>
          </a:p>
          <a:p>
            <a:endParaRPr lang="en-US"/>
          </a:p>
          <a:p>
            <a:pPr algn="l" rtl="0"/>
            <a:r>
              <a:rPr lang="en-US"/>
              <a:t>However, you may still have to provide web content in an accessible format if an individual requests it.</a:t>
            </a:r>
          </a:p>
        </p:txBody>
      </p:sp>
    </p:spTree>
    <p:extLst>
      <p:ext uri="{BB962C8B-B14F-4D97-AF65-F5344CB8AC3E}">
        <p14:creationId xmlns:p14="http://schemas.microsoft.com/office/powerpoint/2010/main" val="69048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633BA-8A86-F685-DC08-5ECFFBC3693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00246D45-DA25-B62E-390E-8EB884B764A1}"/>
              </a:ext>
            </a:extLst>
          </p:cNvPr>
          <p:cNvSpPr txBox="1">
            <a:spLocks/>
          </p:cNvSpPr>
          <p:nvPr/>
        </p:nvSpPr>
        <p:spPr>
          <a:xfrm>
            <a:off x="613940" y="427555"/>
            <a:ext cx="6865844" cy="426848"/>
          </a:xfrm>
          <a:prstGeom prst="rect">
            <a:avLst/>
          </a:prstGeom>
        </p:spPr>
        <p:txBody>
          <a:bodyPr wrap="square" lIns="91440" tIns="45720" rIns="91440" bIns="45720" anchor="b" anchorCtr="0">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b="1"/>
              <a:t>Alternative Text (Alt-Text)</a:t>
            </a:r>
            <a:endParaRPr lang="en-US"/>
          </a:p>
        </p:txBody>
      </p:sp>
      <p:sp>
        <p:nvSpPr>
          <p:cNvPr id="8" name="TextBox 7">
            <a:extLst>
              <a:ext uri="{FF2B5EF4-FFF2-40B4-BE49-F238E27FC236}">
                <a16:creationId xmlns:a16="http://schemas.microsoft.com/office/drawing/2014/main" id="{B8ACC4A1-65B5-BBEA-79DD-5E8041CF9CC3}"/>
              </a:ext>
            </a:extLst>
          </p:cNvPr>
          <p:cNvSpPr txBox="1"/>
          <p:nvPr/>
        </p:nvSpPr>
        <p:spPr>
          <a:xfrm>
            <a:off x="616767" y="1445726"/>
            <a:ext cx="4753069"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032044"/>
                </a:solidFill>
              </a:rPr>
              <a:t>Alt-text helps screen readers read visual content and should be added to every image. </a:t>
            </a:r>
            <a:endParaRPr lang="en-US" sz="1400" b="1"/>
          </a:p>
          <a:p>
            <a:endParaRPr lang="en-US" sz="1400">
              <a:solidFill>
                <a:srgbClr val="032044"/>
              </a:solidFill>
            </a:endParaRPr>
          </a:p>
          <a:p>
            <a:r>
              <a:rPr lang="en-US" sz="1400">
                <a:solidFill>
                  <a:srgbClr val="032044"/>
                </a:solidFill>
              </a:rPr>
              <a:t>If inserting alt-text is not an option, describe images in the body of the post.</a:t>
            </a:r>
            <a:r>
              <a:rPr lang="en-US" sz="1400"/>
              <a:t> Platforms that provide alt-text options include Facebook, Instagram, LinkedIn, X/Twitter, YouTube and Pinterest.</a:t>
            </a:r>
          </a:p>
          <a:p>
            <a:endParaRPr lang="en-US" sz="1400"/>
          </a:p>
          <a:p>
            <a:r>
              <a:rPr lang="en-US" sz="1400"/>
              <a:t>You cannot add alt-text to stories, and, in some cases (LinkedIn and X), alt-text cannot be edited once it is posted.</a:t>
            </a:r>
          </a:p>
        </p:txBody>
      </p:sp>
      <p:pic>
        <p:nvPicPr>
          <p:cNvPr id="2" name="Picture 1" descr="Without alt text, an image of an airplane labeled with meta data (for example: IMG_1) will be improperly read by a screen reader. In contrast, proper alt text will read off the image as an airplane.">
            <a:extLst>
              <a:ext uri="{FF2B5EF4-FFF2-40B4-BE49-F238E27FC236}">
                <a16:creationId xmlns:a16="http://schemas.microsoft.com/office/drawing/2014/main" id="{1FC708F6-E2D9-707B-3731-458C35DFA6D2}"/>
              </a:ext>
            </a:extLst>
          </p:cNvPr>
          <p:cNvPicPr>
            <a:picLocks noChangeAspect="1"/>
          </p:cNvPicPr>
          <p:nvPr/>
        </p:nvPicPr>
        <p:blipFill>
          <a:blip r:embed="rId3"/>
          <a:srcRect t="23140" r="206" b="4959"/>
          <a:stretch>
            <a:fillRect/>
          </a:stretch>
        </p:blipFill>
        <p:spPr>
          <a:xfrm>
            <a:off x="5758004" y="1483072"/>
            <a:ext cx="3026126" cy="2170433"/>
          </a:xfrm>
          <a:prstGeom prst="rect">
            <a:avLst/>
          </a:prstGeom>
        </p:spPr>
      </p:pic>
    </p:spTree>
    <p:extLst>
      <p:ext uri="{BB962C8B-B14F-4D97-AF65-F5344CB8AC3E}">
        <p14:creationId xmlns:p14="http://schemas.microsoft.com/office/powerpoint/2010/main" val="39481645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9FF4F-4E60-786D-4B01-3A75699CC8AD}"/>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DE8C98B1-28D3-463C-E9A6-B4124405C0E3}"/>
              </a:ext>
            </a:extLst>
          </p:cNvPr>
          <p:cNvSpPr txBox="1">
            <a:spLocks/>
          </p:cNvSpPr>
          <p:nvPr/>
        </p:nvSpPr>
        <p:spPr>
          <a:xfrm>
            <a:off x="613940" y="343942"/>
            <a:ext cx="6865844" cy="426848"/>
          </a:xfrm>
          <a:prstGeom prst="rect">
            <a:avLst/>
          </a:prstGeom>
        </p:spPr>
        <p:txBody>
          <a:bodyPr wrap="square" lIns="91440" tIns="45720" rIns="91440" bIns="45720" anchor="b" anchorCtr="0">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b="1">
                <a:solidFill>
                  <a:srgbClr val="032044"/>
                </a:solidFill>
                <a:latin typeface="Aptos Display"/>
              </a:rPr>
              <a:t>Gifs, Emojis and Emoticons</a:t>
            </a:r>
            <a:endParaRPr lang="en-US"/>
          </a:p>
        </p:txBody>
      </p:sp>
      <p:sp>
        <p:nvSpPr>
          <p:cNvPr id="8" name="TextBox 7">
            <a:extLst>
              <a:ext uri="{FF2B5EF4-FFF2-40B4-BE49-F238E27FC236}">
                <a16:creationId xmlns:a16="http://schemas.microsoft.com/office/drawing/2014/main" id="{D362E84B-ECE4-95D9-CA39-0F06D4F2AAC7}"/>
              </a:ext>
            </a:extLst>
          </p:cNvPr>
          <p:cNvSpPr txBox="1"/>
          <p:nvPr/>
        </p:nvSpPr>
        <p:spPr>
          <a:xfrm>
            <a:off x="616767" y="1445726"/>
            <a:ext cx="4753069"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032044"/>
                </a:solidFill>
              </a:rPr>
              <a:t>There is limited support for animated GIFs on social media platforms. </a:t>
            </a:r>
          </a:p>
          <a:p>
            <a:endParaRPr lang="en-US" sz="1400">
              <a:solidFill>
                <a:srgbClr val="032044"/>
              </a:solidFill>
            </a:endParaRPr>
          </a:p>
          <a:p>
            <a:r>
              <a:rPr lang="en-US" sz="1400">
                <a:solidFill>
                  <a:srgbClr val="032044"/>
                </a:solidFill>
              </a:rPr>
              <a:t>Screen readers will read emojis appropriately, e.g., “clapping hands.” Do not overuse emojis and place a space between each one. </a:t>
            </a:r>
            <a:endParaRPr lang="en-US"/>
          </a:p>
          <a:p>
            <a:endParaRPr lang="en-US" sz="1400">
              <a:solidFill>
                <a:srgbClr val="032044"/>
              </a:solidFill>
            </a:endParaRPr>
          </a:p>
          <a:p>
            <a:r>
              <a:rPr lang="en-US" sz="1400">
                <a:solidFill>
                  <a:srgbClr val="032044"/>
                </a:solidFill>
              </a:rPr>
              <a:t>Emoticons, or representations of expressions created through a variety of keystrokes, e.g., :), will be read as “semi-colon parenthesis.”  </a:t>
            </a:r>
            <a:endParaRPr lang="en-US"/>
          </a:p>
        </p:txBody>
      </p:sp>
      <p:pic>
        <p:nvPicPr>
          <p:cNvPr id="3" name="Graphic 2" descr="Moustache face outline with solid fill">
            <a:extLst>
              <a:ext uri="{FF2B5EF4-FFF2-40B4-BE49-F238E27FC236}">
                <a16:creationId xmlns:a16="http://schemas.microsoft.com/office/drawing/2014/main" id="{04F3B275-AAA3-5361-9CC0-076EA7AB84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24283" y="1186703"/>
            <a:ext cx="2501152" cy="2460810"/>
          </a:xfrm>
          <a:prstGeom prst="rect">
            <a:avLst/>
          </a:prstGeom>
        </p:spPr>
      </p:pic>
    </p:spTree>
    <p:extLst>
      <p:ext uri="{BB962C8B-B14F-4D97-AF65-F5344CB8AC3E}">
        <p14:creationId xmlns:p14="http://schemas.microsoft.com/office/powerpoint/2010/main" val="807297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C3194-2A2C-C2BA-20B4-B874FBC62633}"/>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EEBC0C6B-8254-97C7-A87F-F385D853FFA4}"/>
              </a:ext>
            </a:extLst>
          </p:cNvPr>
          <p:cNvSpPr txBox="1">
            <a:spLocks/>
          </p:cNvSpPr>
          <p:nvPr/>
        </p:nvSpPr>
        <p:spPr>
          <a:xfrm>
            <a:off x="613940" y="343942"/>
            <a:ext cx="6865844" cy="426848"/>
          </a:xfrm>
          <a:prstGeom prst="rect">
            <a:avLst/>
          </a:prstGeom>
        </p:spPr>
        <p:txBody>
          <a:bodyPr wrap="square" lIns="91440" tIns="45720" rIns="91440" bIns="45720" anchor="b" anchorCtr="0">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b="1">
                <a:solidFill>
                  <a:srgbClr val="032044"/>
                </a:solidFill>
                <a:latin typeface="Aptos Display"/>
              </a:rPr>
              <a:t>Additional Guidance</a:t>
            </a:r>
            <a:endParaRPr lang="en-US" err="1"/>
          </a:p>
        </p:txBody>
      </p:sp>
      <p:sp>
        <p:nvSpPr>
          <p:cNvPr id="8" name="TextBox 7">
            <a:extLst>
              <a:ext uri="{FF2B5EF4-FFF2-40B4-BE49-F238E27FC236}">
                <a16:creationId xmlns:a16="http://schemas.microsoft.com/office/drawing/2014/main" id="{BD3FEEB1-160C-3318-37CC-A5039B98A9BB}"/>
              </a:ext>
            </a:extLst>
          </p:cNvPr>
          <p:cNvSpPr txBox="1"/>
          <p:nvPr/>
        </p:nvSpPr>
        <p:spPr>
          <a:xfrm>
            <a:off x="771408" y="1492791"/>
            <a:ext cx="7919851" cy="22728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US" sz="1600">
                <a:solidFill>
                  <a:srgbClr val="032044"/>
                </a:solidFill>
              </a:rPr>
              <a:t>Avoid abbreviations. </a:t>
            </a:r>
            <a:endParaRPr lang="en-US" sz="1600"/>
          </a:p>
          <a:p>
            <a:pPr marL="285750" indent="-285750">
              <a:lnSpc>
                <a:spcPct val="150000"/>
              </a:lnSpc>
              <a:buFont typeface="Arial"/>
              <a:buChar char="•"/>
            </a:pPr>
            <a:r>
              <a:rPr lang="en-US" sz="1600">
                <a:solidFill>
                  <a:srgbClr val="032044"/>
                </a:solidFill>
              </a:rPr>
              <a:t>Use hashtags only as needed and at the end of posts. </a:t>
            </a:r>
          </a:p>
          <a:p>
            <a:pPr marL="285750" indent="-285750">
              <a:lnSpc>
                <a:spcPct val="150000"/>
              </a:lnSpc>
              <a:buFont typeface="Arial"/>
              <a:buChar char="•"/>
            </a:pPr>
            <a:r>
              <a:rPr lang="en-US" sz="1600">
                <a:solidFill>
                  <a:srgbClr val="032044"/>
                </a:solidFill>
              </a:rPr>
              <a:t>If a hashtag is crucial, use Pascal case (#ThisIsPascalCase)</a:t>
            </a:r>
          </a:p>
          <a:p>
            <a:pPr marL="285750" indent="-285750">
              <a:lnSpc>
                <a:spcPct val="150000"/>
              </a:lnSpc>
              <a:buFont typeface="Arial"/>
              <a:buChar char="•"/>
            </a:pPr>
            <a:r>
              <a:rPr lang="en-US" sz="1600">
                <a:solidFill>
                  <a:srgbClr val="032044"/>
                </a:solidFill>
              </a:rPr>
              <a:t>Triple check for misspellings. </a:t>
            </a:r>
          </a:p>
          <a:p>
            <a:pPr marL="285750" indent="-285750">
              <a:lnSpc>
                <a:spcPct val="150000"/>
              </a:lnSpc>
              <a:buFont typeface="Arial"/>
              <a:buChar char="•"/>
            </a:pPr>
            <a:r>
              <a:rPr lang="en-US" sz="1600">
                <a:solidFill>
                  <a:srgbClr val="032044"/>
                </a:solidFill>
              </a:rPr>
              <a:t>If you link to inaccessible content on social media platforms, let the user know.  </a:t>
            </a:r>
          </a:p>
          <a:p>
            <a:pPr marL="285750" indent="-285750">
              <a:lnSpc>
                <a:spcPct val="150000"/>
              </a:lnSpc>
              <a:buFont typeface="Arial"/>
              <a:buChar char="•"/>
            </a:pPr>
            <a:r>
              <a:rPr lang="en-US" sz="1600">
                <a:solidFill>
                  <a:srgbClr val="032044"/>
                </a:solidFill>
              </a:rPr>
              <a:t>Have someone test your social media content. </a:t>
            </a:r>
            <a:endParaRPr lang="en-US" sz="1600"/>
          </a:p>
        </p:txBody>
      </p:sp>
    </p:spTree>
    <p:extLst>
      <p:ext uri="{BB962C8B-B14F-4D97-AF65-F5344CB8AC3E}">
        <p14:creationId xmlns:p14="http://schemas.microsoft.com/office/powerpoint/2010/main" val="4475478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14844-7E26-FD78-C0F6-090EE2EF929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29EB232B-BA4D-D980-43C5-D96EA23600D1}"/>
              </a:ext>
            </a:extLst>
          </p:cNvPr>
          <p:cNvSpPr txBox="1">
            <a:spLocks noGrp="1"/>
          </p:cNvSpPr>
          <p:nvPr>
            <p:ph type="title" idx="4294967295"/>
          </p:nvPr>
        </p:nvSpPr>
        <p:spPr>
          <a:xfrm>
            <a:off x="2002540" y="2559175"/>
            <a:ext cx="5286390" cy="512728"/>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rmAutofit fontScale="90000"/>
          </a:bodyPr>
          <a:lstStyle/>
          <a:p>
            <a:pPr algn="ctr" defTabSz="457200">
              <a:lnSpc>
                <a:spcPct val="100000"/>
              </a:lnSpc>
              <a:spcBef>
                <a:spcPts val="0"/>
              </a:spcBef>
              <a:defRPr/>
            </a:pPr>
            <a:r>
              <a:rPr lang="en-US" sz="3200" b="1">
                <a:solidFill>
                  <a:schemeClr val="bg1"/>
                </a:solidFill>
                <a:latin typeface="Aptos"/>
                <a:ea typeface="+mn-ea"/>
                <a:cs typeface="Arial"/>
              </a:rPr>
              <a:t>Platform Specific</a:t>
            </a:r>
            <a:endParaRPr lang="en-US">
              <a:solidFill>
                <a:schemeClr val="bg1"/>
              </a:solidFill>
              <a:ea typeface="+mn-ea"/>
            </a:endParaRPr>
          </a:p>
        </p:txBody>
      </p:sp>
      <p:sp>
        <p:nvSpPr>
          <p:cNvPr id="10" name="Rectangle 9">
            <a:extLst>
              <a:ext uri="{FF2B5EF4-FFF2-40B4-BE49-F238E27FC236}">
                <a16:creationId xmlns:a16="http://schemas.microsoft.com/office/drawing/2014/main" id="{F6B5A756-C2E4-0506-023F-AF2534C6BF69}"/>
              </a:ext>
            </a:extLst>
          </p:cNvPr>
          <p:cNvSpPr/>
          <p:nvPr/>
        </p:nvSpPr>
        <p:spPr>
          <a:xfrm>
            <a:off x="3530076" y="2069845"/>
            <a:ext cx="2083848" cy="269858"/>
          </a:xfrm>
          <a:prstGeom prst="rect">
            <a:avLst/>
          </a:prstGeom>
          <a:solidFill>
            <a:srgbClr val="F05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b="1" i="0" spc="300">
                <a:solidFill>
                  <a:schemeClr val="tx1"/>
                </a:solidFill>
                <a:latin typeface="Aptos" panose="020B0004020202020204" pitchFamily="34" charset="0"/>
                <a:cs typeface="Arial" panose="020B0604020202020204" pitchFamily="34" charset="0"/>
              </a:rPr>
              <a:t>ACTION STEPS</a:t>
            </a:r>
            <a:endParaRPr lang="en-US" sz="1050" b="1" i="0" spc="300">
              <a:solidFill>
                <a:schemeClr val="tx1"/>
              </a:solidFill>
              <a:latin typeface="Aptos" panose="020B00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E201326-E7AE-C646-D7E1-0B062039E80D}"/>
              </a:ext>
            </a:extLst>
          </p:cNvPr>
          <p:cNvSpPr txBox="1"/>
          <p:nvPr/>
        </p:nvSpPr>
        <p:spPr>
          <a:xfrm>
            <a:off x="8291015" y="60264"/>
            <a:ext cx="805218" cy="215444"/>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800">
                <a:solidFill>
                  <a:schemeClr val="bg1">
                    <a:lumMod val="65000"/>
                  </a:schemeClr>
                </a:solidFill>
              </a:rPr>
              <a:t>Trista</a:t>
            </a:r>
            <a:endParaRPr lang="en-US"/>
          </a:p>
        </p:txBody>
      </p:sp>
    </p:spTree>
    <p:extLst>
      <p:ext uri="{BB962C8B-B14F-4D97-AF65-F5344CB8AC3E}">
        <p14:creationId xmlns:p14="http://schemas.microsoft.com/office/powerpoint/2010/main" val="4292870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56F41-D837-8ECE-0306-D430483940C4}"/>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0740A74C-F3D1-2ED8-13FA-3C56923D827C}"/>
              </a:ext>
            </a:extLst>
          </p:cNvPr>
          <p:cNvSpPr txBox="1"/>
          <p:nvPr/>
        </p:nvSpPr>
        <p:spPr>
          <a:xfrm>
            <a:off x="613940" y="1091241"/>
            <a:ext cx="5310524" cy="369332"/>
          </a:xfrm>
          <a:prstGeom prst="rect">
            <a:avLst/>
          </a:prstGeom>
          <a:noFill/>
        </p:spPr>
        <p:txBody>
          <a:bodyPr wrap="square" rtlCol="0">
            <a:spAutoFit/>
          </a:bodyPr>
          <a:lstStyle/>
          <a:p>
            <a:r>
              <a:rPr lang="en-US" b="1">
                <a:solidFill>
                  <a:srgbClr val="F05921"/>
                </a:solidFill>
                <a:latin typeface="+mn-lt"/>
                <a:cs typeface="Arial" panose="020B0604020202020204" pitchFamily="34" charset="0"/>
              </a:rPr>
              <a:t>Americans with Disabilities Act  (ADA), Titl</a:t>
            </a:r>
            <a:r>
              <a:rPr lang="en-US" b="1">
                <a:solidFill>
                  <a:srgbClr val="F05921"/>
                </a:solidFill>
                <a:cs typeface="Arial" panose="020B0604020202020204" pitchFamily="34" charset="0"/>
              </a:rPr>
              <a:t>e II</a:t>
            </a:r>
            <a:endParaRPr lang="en-US" b="1">
              <a:solidFill>
                <a:srgbClr val="F05921"/>
              </a:solidFill>
              <a:latin typeface="+mn-lt"/>
              <a:cs typeface="Arial" panose="020B0604020202020204" pitchFamily="34" charset="0"/>
            </a:endParaRPr>
          </a:p>
        </p:txBody>
      </p:sp>
      <p:sp>
        <p:nvSpPr>
          <p:cNvPr id="6" name="TextBox 5">
            <a:extLst>
              <a:ext uri="{FF2B5EF4-FFF2-40B4-BE49-F238E27FC236}">
                <a16:creationId xmlns:a16="http://schemas.microsoft.com/office/drawing/2014/main" id="{A907B6B6-D859-628D-8448-B28A706AEF24}"/>
              </a:ext>
            </a:extLst>
          </p:cNvPr>
          <p:cNvSpPr txBox="1"/>
          <p:nvPr/>
        </p:nvSpPr>
        <p:spPr>
          <a:xfrm>
            <a:off x="613940" y="2038987"/>
            <a:ext cx="5174802" cy="923330"/>
          </a:xfrm>
          <a:prstGeom prst="rect">
            <a:avLst/>
          </a:prstGeom>
          <a:noFill/>
        </p:spPr>
        <p:txBody>
          <a:bodyPr wrap="square" lIns="91440" tIns="45720" rIns="91440" bIns="45720" rtlCol="0" anchor="t">
            <a:spAutoFit/>
          </a:bodyPr>
          <a:lstStyle/>
          <a:p>
            <a:r>
              <a:rPr lang="en-US" b="1">
                <a:solidFill>
                  <a:srgbClr val="032044"/>
                </a:solidFill>
                <a:latin typeface="+mn-lt"/>
                <a:ea typeface="Source Sans Pro"/>
                <a:cs typeface="Source Sans Pro"/>
                <a:sym typeface="Source Sans Pro"/>
              </a:rPr>
              <a:t>By April </a:t>
            </a:r>
            <a:r>
              <a:rPr lang="en-US" b="1">
                <a:solidFill>
                  <a:srgbClr val="032044"/>
                </a:solidFill>
                <a:ea typeface="Source Sans Pro"/>
                <a:cs typeface="Source Sans Pro"/>
                <a:sym typeface="Source Sans Pro"/>
              </a:rPr>
              <a:t>24 </a:t>
            </a:r>
            <a:r>
              <a:rPr lang="en-US">
                <a:solidFill>
                  <a:srgbClr val="032044"/>
                </a:solidFill>
                <a:ea typeface="Source Sans Pro"/>
                <a:cs typeface="Source Sans Pro"/>
                <a:sym typeface="Source Sans Pro"/>
              </a:rPr>
              <a:t>-</a:t>
            </a:r>
            <a:r>
              <a:rPr lang="en-US">
                <a:solidFill>
                  <a:srgbClr val="032044"/>
                </a:solidFill>
                <a:latin typeface="+mn-lt"/>
                <a:ea typeface="Source Sans Pro"/>
                <a:cs typeface="Source Sans Pro"/>
                <a:sym typeface="Source Sans Pro"/>
              </a:rPr>
              <a:t> all UT San Antonio digital platforms and documents must comply with accessibility standards. </a:t>
            </a:r>
            <a:r>
              <a:rPr lang="en-US" b="1">
                <a:solidFill>
                  <a:srgbClr val="032044"/>
                </a:solidFill>
                <a:ea typeface="Source Sans Pro"/>
                <a:cs typeface="Source Sans Pro"/>
                <a:sym typeface="Source Sans Pro"/>
              </a:rPr>
              <a:t>This applies to every</a:t>
            </a:r>
            <a:r>
              <a:rPr lang="en-US" b="1">
                <a:solidFill>
                  <a:srgbClr val="032044"/>
                </a:solidFill>
                <a:latin typeface="+mn-lt"/>
                <a:ea typeface="Source Sans Pro"/>
                <a:cs typeface="Source Sans Pro"/>
                <a:sym typeface="Source Sans Pro"/>
              </a:rPr>
              <a:t> </a:t>
            </a:r>
            <a:r>
              <a:rPr lang="en-US" b="1">
                <a:solidFill>
                  <a:srgbClr val="032044"/>
                </a:solidFill>
                <a:ea typeface="Source Sans Pro"/>
                <a:cs typeface="Source Sans Pro"/>
                <a:sym typeface="Source Sans Pro"/>
              </a:rPr>
              <a:t>employee.</a:t>
            </a:r>
            <a:endParaRPr lang="en-US">
              <a:solidFill>
                <a:srgbClr val="032044"/>
              </a:solidFill>
              <a:latin typeface="+mn-lt"/>
              <a:ea typeface="Source Sans Pro"/>
              <a:cs typeface="Source Sans Pro Black"/>
            </a:endParaRPr>
          </a:p>
        </p:txBody>
      </p:sp>
      <p:pic>
        <p:nvPicPr>
          <p:cNvPr id="9" name="Graphic 8">
            <a:extLst>
              <a:ext uri="{FF2B5EF4-FFF2-40B4-BE49-F238E27FC236}">
                <a16:creationId xmlns:a16="http://schemas.microsoft.com/office/drawing/2014/main" id="{C3E584F3-06BC-D343-5BEA-F7489D856E36}"/>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8459" y="1414002"/>
            <a:ext cx="2315496" cy="2315496"/>
          </a:xfrm>
          <a:prstGeom prst="rect">
            <a:avLst/>
          </a:prstGeom>
        </p:spPr>
      </p:pic>
      <p:sp>
        <p:nvSpPr>
          <p:cNvPr id="4" name="Title 1">
            <a:extLst>
              <a:ext uri="{FF2B5EF4-FFF2-40B4-BE49-F238E27FC236}">
                <a16:creationId xmlns:a16="http://schemas.microsoft.com/office/drawing/2014/main" id="{52B58242-12D1-7D27-EC4F-A0D43D33722B}"/>
              </a:ext>
            </a:extLst>
          </p:cNvPr>
          <p:cNvSpPr txBox="1">
            <a:spLocks/>
          </p:cNvSpPr>
          <p:nvPr/>
        </p:nvSpPr>
        <p:spPr>
          <a:xfrm>
            <a:off x="613940" y="427555"/>
            <a:ext cx="6865844" cy="426848"/>
          </a:xfrm>
          <a:prstGeom prst="rect">
            <a:avLst/>
          </a:prstGeom>
        </p:spPr>
        <p:txBody>
          <a:bodyPr wrap="square" lIns="91440" tIns="45720" rIns="91440" bIns="45720" anchor="b" anchorCtr="0">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b="1">
                <a:solidFill>
                  <a:srgbClr val="032044"/>
                </a:solidFill>
                <a:latin typeface="Aptos"/>
              </a:rPr>
              <a:t>New Legal Requirements</a:t>
            </a:r>
            <a:endParaRPr lang="en-US"/>
          </a:p>
        </p:txBody>
      </p:sp>
    </p:spTree>
    <p:extLst>
      <p:ext uri="{BB962C8B-B14F-4D97-AF65-F5344CB8AC3E}">
        <p14:creationId xmlns:p14="http://schemas.microsoft.com/office/powerpoint/2010/main" val="16108951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Screenshot of the Facebook posting menu displaying accessibility options.">
            <a:extLst>
              <a:ext uri="{FF2B5EF4-FFF2-40B4-BE49-F238E27FC236}">
                <a16:creationId xmlns:a16="http://schemas.microsoft.com/office/drawing/2014/main" id="{E0990BE5-8455-CDAA-88F9-CA01212A0779}"/>
              </a:ext>
            </a:extLst>
          </p:cNvPr>
          <p:cNvPicPr>
            <a:picLocks noGrp="1" noChangeAspect="1"/>
          </p:cNvPicPr>
          <p:nvPr>
            <p:ph type="pic" sz="quarter" idx="4294967295"/>
          </p:nvPr>
        </p:nvPicPr>
        <p:blipFill>
          <a:blip r:embed="rId3"/>
          <a:srcRect t="368" r="1054" b="-189"/>
          <a:stretch>
            <a:fillRect/>
          </a:stretch>
        </p:blipFill>
        <p:spPr>
          <a:xfrm>
            <a:off x="5042648" y="465511"/>
            <a:ext cx="3836148" cy="3607361"/>
          </a:xfrm>
          <a:prstGeom prst="rect">
            <a:avLst/>
          </a:prstGeom>
          <a:noFill/>
          <a:ln w="19050">
            <a:solidFill>
              <a:schemeClr val="tx1"/>
            </a:solidFill>
          </a:ln>
        </p:spPr>
      </p:pic>
      <p:sp>
        <p:nvSpPr>
          <p:cNvPr id="4" name="Text Placeholder 3">
            <a:extLst>
              <a:ext uri="{FF2B5EF4-FFF2-40B4-BE49-F238E27FC236}">
                <a16:creationId xmlns:a16="http://schemas.microsoft.com/office/drawing/2014/main" id="{5BDE3B6C-ADC4-5C77-97EA-7D868DD30042}"/>
              </a:ext>
            </a:extLst>
          </p:cNvPr>
          <p:cNvSpPr>
            <a:spLocks noGrp="1"/>
          </p:cNvSpPr>
          <p:nvPr>
            <p:ph type="body" sz="quarter" idx="4294967295"/>
          </p:nvPr>
        </p:nvSpPr>
        <p:spPr>
          <a:xfrm>
            <a:off x="670579" y="1538568"/>
            <a:ext cx="3968656" cy="2066178"/>
          </a:xfrm>
          <a:prstGeom prst="rect">
            <a:avLst/>
          </a:prstGeom>
        </p:spPr>
        <p:txBody>
          <a:bodyPr lIns="91440" tIns="45720" rIns="91440" bIns="45720" anchor="t"/>
          <a:lstStyle/>
          <a:p>
            <a:pPr fontAlgn="base"/>
            <a:r>
              <a:rPr lang="en-US" sz="1600"/>
              <a:t>Add captions to your videos.​</a:t>
            </a:r>
          </a:p>
          <a:p>
            <a:pPr fontAlgn="base"/>
            <a:r>
              <a:rPr lang="en-US" sz="1600"/>
              <a:t>Alternatively, load videos to YouTube and add captions there, then link to the video in your posts.​</a:t>
            </a:r>
          </a:p>
          <a:p>
            <a:pPr fontAlgn="base"/>
            <a:r>
              <a:rPr lang="en-US" sz="1600"/>
              <a:t>Link to transcripts for videos if possible.​</a:t>
            </a:r>
          </a:p>
          <a:p>
            <a:pPr fontAlgn="base"/>
            <a:r>
              <a:rPr lang="en-US" sz="1600"/>
              <a:t>Check the color contrast in your images if you are conveying textual information.​</a:t>
            </a:r>
          </a:p>
          <a:p>
            <a:endParaRPr lang="en-US" sz="1600"/>
          </a:p>
        </p:txBody>
      </p:sp>
      <p:sp>
        <p:nvSpPr>
          <p:cNvPr id="5" name="Title 1">
            <a:extLst>
              <a:ext uri="{FF2B5EF4-FFF2-40B4-BE49-F238E27FC236}">
                <a16:creationId xmlns:a16="http://schemas.microsoft.com/office/drawing/2014/main" id="{C0AB48E9-EA9C-2A40-C1B7-C0ED32D9EA5C}"/>
              </a:ext>
            </a:extLst>
          </p:cNvPr>
          <p:cNvSpPr txBox="1">
            <a:spLocks/>
          </p:cNvSpPr>
          <p:nvPr/>
        </p:nvSpPr>
        <p:spPr>
          <a:xfrm>
            <a:off x="613940" y="343942"/>
            <a:ext cx="6865844" cy="426848"/>
          </a:xfrm>
          <a:prstGeom prst="rect">
            <a:avLst/>
          </a:prstGeom>
        </p:spPr>
        <p:txBody>
          <a:bodyPr wrap="square" lIns="91440" tIns="45720" rIns="91440" bIns="45720" anchor="b" anchorCtr="0">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b="1">
                <a:solidFill>
                  <a:srgbClr val="032044"/>
                </a:solidFill>
                <a:latin typeface="Aptos Display"/>
              </a:rPr>
              <a:t>Facebook</a:t>
            </a:r>
            <a:endParaRPr lang="en-US"/>
          </a:p>
        </p:txBody>
      </p:sp>
    </p:spTree>
    <p:extLst>
      <p:ext uri="{BB962C8B-B14F-4D97-AF65-F5344CB8AC3E}">
        <p14:creationId xmlns:p14="http://schemas.microsoft.com/office/powerpoint/2010/main" val="23470326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2E141-3963-69AE-2E3D-DE087A6F5DA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B9C0C64E-09C5-87AD-E1AB-7D87D510E7DD}"/>
              </a:ext>
            </a:extLst>
          </p:cNvPr>
          <p:cNvSpPr>
            <a:spLocks noGrp="1"/>
          </p:cNvSpPr>
          <p:nvPr>
            <p:ph type="body" sz="quarter" idx="4294967295"/>
          </p:nvPr>
        </p:nvSpPr>
        <p:spPr>
          <a:xfrm>
            <a:off x="670579" y="1605803"/>
            <a:ext cx="3645927" cy="2066178"/>
          </a:xfrm>
          <a:prstGeom prst="rect">
            <a:avLst/>
          </a:prstGeom>
        </p:spPr>
        <p:txBody>
          <a:bodyPr lIns="91440" tIns="45720" rIns="91440" bIns="45720" anchor="t"/>
          <a:lstStyle/>
          <a:p>
            <a:pPr fontAlgn="base">
              <a:lnSpc>
                <a:spcPct val="113999"/>
              </a:lnSpc>
              <a:spcBef>
                <a:spcPts val="0"/>
              </a:spcBef>
              <a:spcAft>
                <a:spcPts val="1000"/>
              </a:spcAft>
            </a:pPr>
            <a:r>
              <a:rPr lang="en-US" sz="1600"/>
              <a:t>Burn captions into your videos. Instagram does not support the addition of caption files to videos.</a:t>
            </a:r>
            <a:endParaRPr lang="en-US"/>
          </a:p>
          <a:p>
            <a:pPr>
              <a:lnSpc>
                <a:spcPct val="113999"/>
              </a:lnSpc>
              <a:spcBef>
                <a:spcPts val="0"/>
              </a:spcBef>
              <a:spcAft>
                <a:spcPts val="1000"/>
              </a:spcAft>
            </a:pPr>
            <a:r>
              <a:rPr lang="en-US" sz="1600"/>
              <a:t>Check the color contrast in your images if you are conveying textual information. </a:t>
            </a:r>
            <a:endParaRPr lang="en-US"/>
          </a:p>
          <a:p>
            <a:endParaRPr lang="en-US" sz="1600"/>
          </a:p>
        </p:txBody>
      </p:sp>
      <p:sp>
        <p:nvSpPr>
          <p:cNvPr id="5" name="Title 1">
            <a:extLst>
              <a:ext uri="{FF2B5EF4-FFF2-40B4-BE49-F238E27FC236}">
                <a16:creationId xmlns:a16="http://schemas.microsoft.com/office/drawing/2014/main" id="{2FC2B805-B572-1B8E-356C-64FB6151FDAF}"/>
              </a:ext>
            </a:extLst>
          </p:cNvPr>
          <p:cNvSpPr txBox="1">
            <a:spLocks/>
          </p:cNvSpPr>
          <p:nvPr/>
        </p:nvSpPr>
        <p:spPr>
          <a:xfrm>
            <a:off x="613940" y="343942"/>
            <a:ext cx="6865844" cy="426848"/>
          </a:xfrm>
          <a:prstGeom prst="rect">
            <a:avLst/>
          </a:prstGeom>
        </p:spPr>
        <p:txBody>
          <a:bodyPr wrap="square" lIns="91440" tIns="45720" rIns="91440" bIns="45720" anchor="b" anchorCtr="0">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b="1">
                <a:solidFill>
                  <a:srgbClr val="032044"/>
                </a:solidFill>
                <a:latin typeface="Aptos Display"/>
              </a:rPr>
              <a:t>Instagram</a:t>
            </a:r>
            <a:endParaRPr lang="en-US"/>
          </a:p>
        </p:txBody>
      </p:sp>
      <p:pic>
        <p:nvPicPr>
          <p:cNvPr id="2" name="Picture 1" descr="Screenshot of the Instagram posting menu displaying accessibility options.">
            <a:extLst>
              <a:ext uri="{FF2B5EF4-FFF2-40B4-BE49-F238E27FC236}">
                <a16:creationId xmlns:a16="http://schemas.microsoft.com/office/drawing/2014/main" id="{D8EE8C34-2641-C201-F385-988C7D1944CE}"/>
              </a:ext>
            </a:extLst>
          </p:cNvPr>
          <p:cNvPicPr>
            <a:picLocks noChangeAspect="1"/>
          </p:cNvPicPr>
          <p:nvPr/>
        </p:nvPicPr>
        <p:blipFill>
          <a:blip r:embed="rId3"/>
          <a:stretch>
            <a:fillRect/>
          </a:stretch>
        </p:blipFill>
        <p:spPr>
          <a:xfrm>
            <a:off x="4969248" y="1092294"/>
            <a:ext cx="3965762" cy="2958914"/>
          </a:xfrm>
          <a:prstGeom prst="rect">
            <a:avLst/>
          </a:prstGeom>
        </p:spPr>
      </p:pic>
    </p:spTree>
    <p:extLst>
      <p:ext uri="{BB962C8B-B14F-4D97-AF65-F5344CB8AC3E}">
        <p14:creationId xmlns:p14="http://schemas.microsoft.com/office/powerpoint/2010/main" val="40549774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DE819-09F3-F384-84BA-30203B94753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2ACCE86-E087-3793-B377-FDF29DAC77B7}"/>
              </a:ext>
            </a:extLst>
          </p:cNvPr>
          <p:cNvSpPr>
            <a:spLocks noGrp="1"/>
          </p:cNvSpPr>
          <p:nvPr>
            <p:ph type="body" sz="quarter" idx="4294967295"/>
          </p:nvPr>
        </p:nvSpPr>
        <p:spPr>
          <a:xfrm>
            <a:off x="670579" y="1605803"/>
            <a:ext cx="3645927" cy="2066178"/>
          </a:xfrm>
          <a:prstGeom prst="rect">
            <a:avLst/>
          </a:prstGeom>
        </p:spPr>
        <p:txBody>
          <a:bodyPr lIns="91440" tIns="45720" rIns="91440" bIns="45720" anchor="t"/>
          <a:lstStyle/>
          <a:p>
            <a:pPr fontAlgn="base">
              <a:lnSpc>
                <a:spcPct val="113999"/>
              </a:lnSpc>
              <a:spcBef>
                <a:spcPts val="0"/>
              </a:spcBef>
              <a:spcAft>
                <a:spcPts val="1000"/>
              </a:spcAft>
            </a:pPr>
            <a:r>
              <a:rPr lang="en-US" sz="1600"/>
              <a:t>Burn subtitles into your videos. </a:t>
            </a:r>
          </a:p>
          <a:p>
            <a:pPr>
              <a:lnSpc>
                <a:spcPct val="113999"/>
              </a:lnSpc>
              <a:spcBef>
                <a:spcPts val="0"/>
              </a:spcBef>
              <a:spcAft>
                <a:spcPts val="1000"/>
              </a:spcAft>
            </a:pPr>
            <a:r>
              <a:rPr lang="en-US" sz="1600"/>
              <a:t>Check the color contrast in your images if you are conveying textual information. </a:t>
            </a:r>
            <a:endParaRPr lang="en-US"/>
          </a:p>
          <a:p>
            <a:endParaRPr lang="en-US" sz="1600"/>
          </a:p>
        </p:txBody>
      </p:sp>
      <p:sp>
        <p:nvSpPr>
          <p:cNvPr id="5" name="Title 1">
            <a:extLst>
              <a:ext uri="{FF2B5EF4-FFF2-40B4-BE49-F238E27FC236}">
                <a16:creationId xmlns:a16="http://schemas.microsoft.com/office/drawing/2014/main" id="{18D435FD-5AF2-6628-BA18-96E2637EFFA1}"/>
              </a:ext>
            </a:extLst>
          </p:cNvPr>
          <p:cNvSpPr txBox="1">
            <a:spLocks/>
          </p:cNvSpPr>
          <p:nvPr/>
        </p:nvSpPr>
        <p:spPr>
          <a:xfrm>
            <a:off x="613940" y="343942"/>
            <a:ext cx="6865844" cy="426848"/>
          </a:xfrm>
          <a:prstGeom prst="rect">
            <a:avLst/>
          </a:prstGeom>
        </p:spPr>
        <p:txBody>
          <a:bodyPr wrap="square" lIns="91440" tIns="45720" rIns="91440" bIns="45720" anchor="b" anchorCtr="0">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b="1">
                <a:latin typeface="Aptos"/>
              </a:rPr>
              <a:t>X (Twitter)</a:t>
            </a:r>
          </a:p>
        </p:txBody>
      </p:sp>
      <p:pic>
        <p:nvPicPr>
          <p:cNvPr id="3" name="Picture 2" descr="Screenshot of the Twitter posting menu displaying accessibility options.">
            <a:extLst>
              <a:ext uri="{FF2B5EF4-FFF2-40B4-BE49-F238E27FC236}">
                <a16:creationId xmlns:a16="http://schemas.microsoft.com/office/drawing/2014/main" id="{8FB495B4-AB16-2B1B-432E-F1084351EB91}"/>
              </a:ext>
            </a:extLst>
          </p:cNvPr>
          <p:cNvPicPr>
            <a:picLocks noChangeAspect="1"/>
          </p:cNvPicPr>
          <p:nvPr/>
        </p:nvPicPr>
        <p:blipFill>
          <a:blip r:embed="rId3"/>
          <a:stretch>
            <a:fillRect/>
          </a:stretch>
        </p:blipFill>
        <p:spPr>
          <a:xfrm>
            <a:off x="4967007" y="493619"/>
            <a:ext cx="4003862" cy="3638550"/>
          </a:xfrm>
          <a:prstGeom prst="rect">
            <a:avLst/>
          </a:prstGeom>
        </p:spPr>
      </p:pic>
    </p:spTree>
    <p:extLst>
      <p:ext uri="{BB962C8B-B14F-4D97-AF65-F5344CB8AC3E}">
        <p14:creationId xmlns:p14="http://schemas.microsoft.com/office/powerpoint/2010/main" val="41888636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E9138-5470-4D19-DF7E-F7EB052809E7}"/>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3C17BB7-B24E-1805-493A-BAC66B736BC8}"/>
              </a:ext>
            </a:extLst>
          </p:cNvPr>
          <p:cNvSpPr>
            <a:spLocks noGrp="1"/>
          </p:cNvSpPr>
          <p:nvPr>
            <p:ph type="body" sz="quarter" idx="4294967295"/>
          </p:nvPr>
        </p:nvSpPr>
        <p:spPr>
          <a:xfrm>
            <a:off x="670579" y="1605803"/>
            <a:ext cx="3645927" cy="2066178"/>
          </a:xfrm>
          <a:prstGeom prst="rect">
            <a:avLst/>
          </a:prstGeom>
        </p:spPr>
        <p:txBody>
          <a:bodyPr lIns="91440" tIns="45720" rIns="91440" bIns="45720" anchor="t"/>
          <a:lstStyle/>
          <a:p>
            <a:pPr fontAlgn="base">
              <a:lnSpc>
                <a:spcPct val="113999"/>
              </a:lnSpc>
              <a:spcBef>
                <a:spcPts val="0"/>
              </a:spcBef>
              <a:spcAft>
                <a:spcPts val="1000"/>
              </a:spcAft>
            </a:pPr>
            <a:r>
              <a:rPr lang="en-US" sz="1600"/>
              <a:t>Add subtitles to your videos. </a:t>
            </a:r>
          </a:p>
          <a:p>
            <a:pPr>
              <a:lnSpc>
                <a:spcPct val="113999"/>
              </a:lnSpc>
              <a:spcBef>
                <a:spcPts val="0"/>
              </a:spcBef>
              <a:spcAft>
                <a:spcPts val="1000"/>
              </a:spcAft>
            </a:pPr>
            <a:r>
              <a:rPr lang="en-US" sz="1600"/>
              <a:t>Check the color contrast in your images if you are conveying textual information. </a:t>
            </a:r>
            <a:endParaRPr lang="en-US"/>
          </a:p>
          <a:p>
            <a:endParaRPr lang="en-US" sz="1600"/>
          </a:p>
        </p:txBody>
      </p:sp>
      <p:sp>
        <p:nvSpPr>
          <p:cNvPr id="5" name="Title 1">
            <a:extLst>
              <a:ext uri="{FF2B5EF4-FFF2-40B4-BE49-F238E27FC236}">
                <a16:creationId xmlns:a16="http://schemas.microsoft.com/office/drawing/2014/main" id="{AC9048E0-6A01-2CFA-1D24-E4B936516B7E}"/>
              </a:ext>
            </a:extLst>
          </p:cNvPr>
          <p:cNvSpPr txBox="1">
            <a:spLocks/>
          </p:cNvSpPr>
          <p:nvPr/>
        </p:nvSpPr>
        <p:spPr>
          <a:xfrm>
            <a:off x="613940" y="343942"/>
            <a:ext cx="6865844" cy="426848"/>
          </a:xfrm>
          <a:prstGeom prst="rect">
            <a:avLst/>
          </a:prstGeom>
        </p:spPr>
        <p:txBody>
          <a:bodyPr wrap="square" lIns="91440" tIns="45720" rIns="91440" bIns="45720" anchor="b" anchorCtr="0">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b="1">
                <a:solidFill>
                  <a:srgbClr val="032044"/>
                </a:solidFill>
                <a:latin typeface="Aptos"/>
              </a:rPr>
              <a:t>Threads </a:t>
            </a:r>
            <a:endParaRPr lang="en-US" sz="2400">
              <a:solidFill>
                <a:srgbClr val="032044"/>
              </a:solidFill>
              <a:latin typeface="Aptos"/>
            </a:endParaRPr>
          </a:p>
        </p:txBody>
      </p:sp>
      <p:pic>
        <p:nvPicPr>
          <p:cNvPr id="2" name="Picture 1" descr="Screenshot of the Threads posting menu displaying accessibility options.">
            <a:extLst>
              <a:ext uri="{FF2B5EF4-FFF2-40B4-BE49-F238E27FC236}">
                <a16:creationId xmlns:a16="http://schemas.microsoft.com/office/drawing/2014/main" id="{26B52495-F9BD-8DE7-89DC-12B93A1C6B7C}"/>
              </a:ext>
            </a:extLst>
          </p:cNvPr>
          <p:cNvPicPr>
            <a:picLocks noChangeAspect="1"/>
          </p:cNvPicPr>
          <p:nvPr/>
        </p:nvPicPr>
        <p:blipFill>
          <a:blip r:embed="rId3"/>
          <a:stretch>
            <a:fillRect/>
          </a:stretch>
        </p:blipFill>
        <p:spPr>
          <a:xfrm>
            <a:off x="5228385" y="441792"/>
            <a:ext cx="3528173" cy="3722034"/>
          </a:xfrm>
          <a:prstGeom prst="rect">
            <a:avLst/>
          </a:prstGeom>
        </p:spPr>
      </p:pic>
    </p:spTree>
    <p:extLst>
      <p:ext uri="{BB962C8B-B14F-4D97-AF65-F5344CB8AC3E}">
        <p14:creationId xmlns:p14="http://schemas.microsoft.com/office/powerpoint/2010/main" val="23967727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61763-BE7B-444C-1961-CF776CC9B80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A0E1A8B-E4E2-7F65-C1DF-15B3BAF74F3A}"/>
              </a:ext>
            </a:extLst>
          </p:cNvPr>
          <p:cNvSpPr>
            <a:spLocks noGrp="1"/>
          </p:cNvSpPr>
          <p:nvPr>
            <p:ph type="body" sz="quarter" idx="4294967295"/>
          </p:nvPr>
        </p:nvSpPr>
        <p:spPr>
          <a:xfrm>
            <a:off x="670579" y="1542303"/>
            <a:ext cx="3787038" cy="2454233"/>
          </a:xfrm>
          <a:prstGeom prst="rect">
            <a:avLst/>
          </a:prstGeom>
        </p:spPr>
        <p:txBody>
          <a:bodyPr lIns="91440" tIns="45720" rIns="91440" bIns="45720" anchor="t"/>
          <a:lstStyle/>
          <a:p>
            <a:pPr fontAlgn="base">
              <a:lnSpc>
                <a:spcPct val="113999"/>
              </a:lnSpc>
              <a:spcBef>
                <a:spcPts val="0"/>
              </a:spcBef>
              <a:spcAft>
                <a:spcPts val="1000"/>
              </a:spcAft>
            </a:pPr>
            <a:r>
              <a:rPr lang="en-US" sz="1600"/>
              <a:t>Add captions to videos. </a:t>
            </a:r>
          </a:p>
          <a:p>
            <a:pPr>
              <a:lnSpc>
                <a:spcPct val="113999"/>
              </a:lnSpc>
              <a:spcBef>
                <a:spcPts val="0"/>
              </a:spcBef>
              <a:spcAft>
                <a:spcPts val="1000"/>
              </a:spcAft>
            </a:pPr>
            <a:r>
              <a:rPr lang="en-US" sz="1600"/>
              <a:t>Link to transcripts if possible. </a:t>
            </a:r>
          </a:p>
          <a:p>
            <a:pPr>
              <a:lnSpc>
                <a:spcPct val="113999"/>
              </a:lnSpc>
              <a:spcBef>
                <a:spcPts val="0"/>
              </a:spcBef>
              <a:spcAft>
                <a:spcPts val="1000"/>
              </a:spcAft>
            </a:pPr>
            <a:r>
              <a:rPr lang="en-US" sz="1600"/>
              <a:t>Make sure your profile photograph is clear and representative.  </a:t>
            </a:r>
          </a:p>
          <a:p>
            <a:pPr>
              <a:lnSpc>
                <a:spcPct val="113999"/>
              </a:lnSpc>
              <a:spcBef>
                <a:spcPts val="0"/>
              </a:spcBef>
              <a:spcAft>
                <a:spcPts val="1000"/>
              </a:spcAft>
            </a:pPr>
            <a:r>
              <a:rPr lang="en-US" sz="1600"/>
              <a:t>Check the color contrast in your images if you are conveying textual information. </a:t>
            </a:r>
            <a:endParaRPr lang="en-US"/>
          </a:p>
          <a:p>
            <a:endParaRPr lang="en-US" sz="1600"/>
          </a:p>
        </p:txBody>
      </p:sp>
      <p:sp>
        <p:nvSpPr>
          <p:cNvPr id="5" name="Title 1">
            <a:extLst>
              <a:ext uri="{FF2B5EF4-FFF2-40B4-BE49-F238E27FC236}">
                <a16:creationId xmlns:a16="http://schemas.microsoft.com/office/drawing/2014/main" id="{C9FF332F-B365-80BF-EC85-2D7D3A0B62FB}"/>
              </a:ext>
            </a:extLst>
          </p:cNvPr>
          <p:cNvSpPr txBox="1">
            <a:spLocks/>
          </p:cNvSpPr>
          <p:nvPr/>
        </p:nvSpPr>
        <p:spPr>
          <a:xfrm>
            <a:off x="613940" y="343942"/>
            <a:ext cx="6865844" cy="426848"/>
          </a:xfrm>
          <a:prstGeom prst="rect">
            <a:avLst/>
          </a:prstGeom>
        </p:spPr>
        <p:txBody>
          <a:bodyPr wrap="square" lIns="91440" tIns="45720" rIns="91440" bIns="45720" anchor="b" anchorCtr="0">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b="1">
                <a:solidFill>
                  <a:srgbClr val="032044"/>
                </a:solidFill>
                <a:latin typeface="Aptos Display"/>
              </a:rPr>
              <a:t>LinkedIn</a:t>
            </a:r>
            <a:endParaRPr lang="en-US"/>
          </a:p>
        </p:txBody>
      </p:sp>
      <p:pic>
        <p:nvPicPr>
          <p:cNvPr id="2" name="Picture 1" descr="Screenshot of the LinkedIn posting menu displaying accessibility options">
            <a:extLst>
              <a:ext uri="{FF2B5EF4-FFF2-40B4-BE49-F238E27FC236}">
                <a16:creationId xmlns:a16="http://schemas.microsoft.com/office/drawing/2014/main" id="{4B7FAF96-D05F-554F-88CC-94DD2CF554B8}"/>
              </a:ext>
            </a:extLst>
          </p:cNvPr>
          <p:cNvPicPr>
            <a:picLocks noChangeAspect="1"/>
          </p:cNvPicPr>
          <p:nvPr/>
        </p:nvPicPr>
        <p:blipFill>
          <a:blip r:embed="rId3"/>
          <a:stretch>
            <a:fillRect/>
          </a:stretch>
        </p:blipFill>
        <p:spPr>
          <a:xfrm>
            <a:off x="4866435" y="776567"/>
            <a:ext cx="4090708" cy="3186953"/>
          </a:xfrm>
          <a:prstGeom prst="rect">
            <a:avLst/>
          </a:prstGeom>
        </p:spPr>
      </p:pic>
    </p:spTree>
    <p:extLst>
      <p:ext uri="{BB962C8B-B14F-4D97-AF65-F5344CB8AC3E}">
        <p14:creationId xmlns:p14="http://schemas.microsoft.com/office/powerpoint/2010/main" val="29097832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C40BE-4B94-1024-1FA6-998313857D2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F520C3C-1728-B729-E4A1-F54FE5A66506}"/>
              </a:ext>
            </a:extLst>
          </p:cNvPr>
          <p:cNvSpPr>
            <a:spLocks noGrp="1"/>
          </p:cNvSpPr>
          <p:nvPr>
            <p:ph type="body" sz="quarter" idx="4294967295"/>
          </p:nvPr>
        </p:nvSpPr>
        <p:spPr>
          <a:xfrm>
            <a:off x="616791" y="1404097"/>
            <a:ext cx="4082956" cy="2220819"/>
          </a:xfrm>
          <a:prstGeom prst="rect">
            <a:avLst/>
          </a:prstGeom>
        </p:spPr>
        <p:txBody>
          <a:bodyPr lIns="91440" tIns="45720" rIns="91440" bIns="45720" anchor="t"/>
          <a:lstStyle/>
          <a:p>
            <a:pPr fontAlgn="base">
              <a:lnSpc>
                <a:spcPct val="113999"/>
              </a:lnSpc>
              <a:spcBef>
                <a:spcPts val="0"/>
              </a:spcBef>
              <a:spcAft>
                <a:spcPts val="1000"/>
              </a:spcAft>
            </a:pPr>
            <a:r>
              <a:rPr lang="en-US" sz="1600"/>
              <a:t>Add a description to your Pin when you create it. </a:t>
            </a:r>
          </a:p>
          <a:p>
            <a:pPr>
              <a:lnSpc>
                <a:spcPct val="113999"/>
              </a:lnSpc>
              <a:spcBef>
                <a:spcPts val="0"/>
              </a:spcBef>
              <a:spcAft>
                <a:spcPts val="1000"/>
              </a:spcAft>
            </a:pPr>
            <a:r>
              <a:rPr lang="en-US" sz="1600"/>
              <a:t>Alternatively, create a Pin by adding a URL to an image that includes alt-text. </a:t>
            </a:r>
          </a:p>
          <a:p>
            <a:pPr>
              <a:lnSpc>
                <a:spcPct val="113999"/>
              </a:lnSpc>
              <a:spcBef>
                <a:spcPts val="0"/>
              </a:spcBef>
              <a:spcAft>
                <a:spcPts val="1000"/>
              </a:spcAft>
            </a:pPr>
            <a:r>
              <a:rPr lang="en-US" sz="1600"/>
              <a:t>Consult Pinterest’s </a:t>
            </a:r>
            <a:r>
              <a:rPr lang="en-US" sz="1600">
                <a:hlinkClick r:id="rId3"/>
              </a:rPr>
              <a:t>Best Practices for Inclusive Product Design</a:t>
            </a:r>
            <a:r>
              <a:rPr lang="en-US" sz="1600"/>
              <a:t> for tips about accessibility options.  </a:t>
            </a:r>
            <a:endParaRPr lang="en-US"/>
          </a:p>
          <a:p>
            <a:endParaRPr lang="en-US" sz="1600"/>
          </a:p>
        </p:txBody>
      </p:sp>
      <p:sp>
        <p:nvSpPr>
          <p:cNvPr id="5" name="Title 1">
            <a:extLst>
              <a:ext uri="{FF2B5EF4-FFF2-40B4-BE49-F238E27FC236}">
                <a16:creationId xmlns:a16="http://schemas.microsoft.com/office/drawing/2014/main" id="{D5FBBB11-C860-6F10-704F-AF6FFB767B11}"/>
              </a:ext>
            </a:extLst>
          </p:cNvPr>
          <p:cNvSpPr txBox="1">
            <a:spLocks/>
          </p:cNvSpPr>
          <p:nvPr/>
        </p:nvSpPr>
        <p:spPr>
          <a:xfrm>
            <a:off x="613940" y="343942"/>
            <a:ext cx="6865844" cy="426848"/>
          </a:xfrm>
          <a:prstGeom prst="rect">
            <a:avLst/>
          </a:prstGeom>
        </p:spPr>
        <p:txBody>
          <a:bodyPr wrap="square" lIns="91440" tIns="45720" rIns="91440" bIns="45720" anchor="b" anchorCtr="0">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b="1">
                <a:solidFill>
                  <a:srgbClr val="032044"/>
                </a:solidFill>
                <a:latin typeface="Aptos Display"/>
              </a:rPr>
              <a:t>Pinterest</a:t>
            </a:r>
            <a:endParaRPr lang="en-US" err="1"/>
          </a:p>
        </p:txBody>
      </p:sp>
      <p:pic>
        <p:nvPicPr>
          <p:cNvPr id="2" name="Picture 1" descr="Screenshot of the Pinterest posting menu displaying accessibility options.">
            <a:extLst>
              <a:ext uri="{FF2B5EF4-FFF2-40B4-BE49-F238E27FC236}">
                <a16:creationId xmlns:a16="http://schemas.microsoft.com/office/drawing/2014/main" id="{2466F35F-AF86-97C5-FC7F-3CA1B1310D54}"/>
              </a:ext>
            </a:extLst>
          </p:cNvPr>
          <p:cNvPicPr>
            <a:picLocks noChangeAspect="1"/>
          </p:cNvPicPr>
          <p:nvPr/>
        </p:nvPicPr>
        <p:blipFill>
          <a:blip r:embed="rId4"/>
          <a:stretch>
            <a:fillRect/>
          </a:stretch>
        </p:blipFill>
        <p:spPr>
          <a:xfrm>
            <a:off x="5260882" y="513229"/>
            <a:ext cx="3523690" cy="3437965"/>
          </a:xfrm>
          <a:prstGeom prst="rect">
            <a:avLst/>
          </a:prstGeom>
        </p:spPr>
      </p:pic>
    </p:spTree>
    <p:extLst>
      <p:ext uri="{BB962C8B-B14F-4D97-AF65-F5344CB8AC3E}">
        <p14:creationId xmlns:p14="http://schemas.microsoft.com/office/powerpoint/2010/main" val="33969397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6D0DC-FCB9-BACF-2435-930ABB2F5CFD}"/>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402EA48E-8B6A-BCD9-2DAE-4375D0A01A3C}"/>
              </a:ext>
            </a:extLst>
          </p:cNvPr>
          <p:cNvSpPr txBox="1">
            <a:spLocks noGrp="1"/>
          </p:cNvSpPr>
          <p:nvPr>
            <p:ph type="title" idx="4294967295"/>
          </p:nvPr>
        </p:nvSpPr>
        <p:spPr>
          <a:xfrm>
            <a:off x="2002540" y="2559175"/>
            <a:ext cx="5286390" cy="512728"/>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rmAutofit fontScale="90000"/>
          </a:bodyPr>
          <a:lstStyle/>
          <a:p>
            <a:pPr algn="ctr" defTabSz="457200">
              <a:lnSpc>
                <a:spcPct val="100000"/>
              </a:lnSpc>
              <a:spcBef>
                <a:spcPts val="0"/>
              </a:spcBef>
              <a:defRPr/>
            </a:pPr>
            <a:r>
              <a:rPr lang="en-US" sz="3200" b="1">
                <a:solidFill>
                  <a:schemeClr val="bg1"/>
                </a:solidFill>
                <a:latin typeface="Aptos"/>
                <a:ea typeface="+mn-ea"/>
                <a:cs typeface="Arial"/>
              </a:rPr>
              <a:t>Alt-Text Best Practices</a:t>
            </a:r>
            <a:endParaRPr lang="en-US">
              <a:solidFill>
                <a:schemeClr val="bg1"/>
              </a:solidFill>
              <a:ea typeface="+mn-ea"/>
            </a:endParaRPr>
          </a:p>
        </p:txBody>
      </p:sp>
      <p:sp>
        <p:nvSpPr>
          <p:cNvPr id="10" name="Rectangle 9">
            <a:extLst>
              <a:ext uri="{FF2B5EF4-FFF2-40B4-BE49-F238E27FC236}">
                <a16:creationId xmlns:a16="http://schemas.microsoft.com/office/drawing/2014/main" id="{266A80D8-9056-A030-0D59-BD566049F946}"/>
              </a:ext>
            </a:extLst>
          </p:cNvPr>
          <p:cNvSpPr/>
          <p:nvPr/>
        </p:nvSpPr>
        <p:spPr>
          <a:xfrm>
            <a:off x="3530076" y="2069845"/>
            <a:ext cx="2083848" cy="269858"/>
          </a:xfrm>
          <a:prstGeom prst="rect">
            <a:avLst/>
          </a:prstGeom>
          <a:solidFill>
            <a:srgbClr val="F0592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Autofit/>
          </a:bodyPr>
          <a:lstStyle/>
          <a:p>
            <a:pPr algn="ctr"/>
            <a:r>
              <a:rPr lang="en-US" sz="1200" b="1" spc="300">
                <a:solidFill>
                  <a:schemeClr val="tx1"/>
                </a:solidFill>
                <a:cs typeface="Arial"/>
              </a:rPr>
              <a:t>GUIDANCE</a:t>
            </a:r>
            <a:endParaRPr lang="en-US"/>
          </a:p>
        </p:txBody>
      </p:sp>
      <p:sp>
        <p:nvSpPr>
          <p:cNvPr id="2" name="TextBox 1">
            <a:extLst>
              <a:ext uri="{FF2B5EF4-FFF2-40B4-BE49-F238E27FC236}">
                <a16:creationId xmlns:a16="http://schemas.microsoft.com/office/drawing/2014/main" id="{A4287E1D-51E0-8A52-2A5D-D95BEC2DA835}"/>
              </a:ext>
            </a:extLst>
          </p:cNvPr>
          <p:cNvSpPr txBox="1"/>
          <p:nvPr/>
        </p:nvSpPr>
        <p:spPr>
          <a:xfrm>
            <a:off x="8291015" y="60264"/>
            <a:ext cx="805218" cy="215444"/>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800">
                <a:solidFill>
                  <a:schemeClr val="bg1">
                    <a:lumMod val="65000"/>
                  </a:schemeClr>
                </a:solidFill>
              </a:rPr>
              <a:t>Trista</a:t>
            </a:r>
            <a:endParaRPr lang="en-US"/>
          </a:p>
        </p:txBody>
      </p:sp>
    </p:spTree>
    <p:extLst>
      <p:ext uri="{BB962C8B-B14F-4D97-AF65-F5344CB8AC3E}">
        <p14:creationId xmlns:p14="http://schemas.microsoft.com/office/powerpoint/2010/main" val="39291616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B19C0494-841C-CE45-CB98-B497B5AEF5DF}"/>
              </a:ext>
            </a:extLst>
          </p:cNvPr>
          <p:cNvPicPr>
            <a:picLocks noGrp="1" noChangeAspect="1"/>
          </p:cNvPicPr>
          <p:nvPr>
            <p:ph type="pic" sz="quarter" idx="4294967295"/>
          </p:nvPr>
        </p:nvPicPr>
        <p:blipFill>
          <a:blip r:embed="rId3"/>
          <a:srcRect t="14836" r="-1" b="10499"/>
          <a:stretch>
            <a:fillRect/>
          </a:stretch>
        </p:blipFill>
        <p:spPr>
          <a:xfrm>
            <a:off x="268941" y="349624"/>
            <a:ext cx="3929343" cy="4444253"/>
          </a:xfrm>
          <a:prstGeom prst="rect">
            <a:avLst/>
          </a:prstGeom>
          <a:noFill/>
          <a:ln w="9525">
            <a:solidFill>
              <a:schemeClr val="tx1"/>
            </a:solidFill>
          </a:ln>
        </p:spPr>
      </p:pic>
      <p:sp>
        <p:nvSpPr>
          <p:cNvPr id="2" name="Title 1">
            <a:extLst>
              <a:ext uri="{FF2B5EF4-FFF2-40B4-BE49-F238E27FC236}">
                <a16:creationId xmlns:a16="http://schemas.microsoft.com/office/drawing/2014/main" id="{B3DD7862-3F70-569F-E048-1E67A91133B8}"/>
              </a:ext>
            </a:extLst>
          </p:cNvPr>
          <p:cNvSpPr>
            <a:spLocks noGrp="1"/>
          </p:cNvSpPr>
          <p:nvPr>
            <p:ph type="title" idx="4294967295"/>
          </p:nvPr>
        </p:nvSpPr>
        <p:spPr>
          <a:xfrm>
            <a:off x="4878949" y="1287089"/>
            <a:ext cx="3646487" cy="427037"/>
          </a:xfrm>
          <a:prstGeom prst="rect">
            <a:avLst/>
          </a:prstGeom>
        </p:spPr>
        <p:txBody>
          <a:bodyPr lIns="91440" tIns="45720" rIns="91440" bIns="45720" anchor="b">
            <a:noAutofit/>
          </a:bodyPr>
          <a:lstStyle/>
          <a:p>
            <a:r>
              <a:rPr lang="en-US" sz="4000" b="1">
                <a:solidFill>
                  <a:schemeClr val="accent1"/>
                </a:solidFill>
              </a:rPr>
              <a:t>Try This!</a:t>
            </a:r>
          </a:p>
        </p:txBody>
      </p:sp>
      <p:sp>
        <p:nvSpPr>
          <p:cNvPr id="5" name="TextBox 4">
            <a:extLst>
              <a:ext uri="{FF2B5EF4-FFF2-40B4-BE49-F238E27FC236}">
                <a16:creationId xmlns:a16="http://schemas.microsoft.com/office/drawing/2014/main" id="{5770FC0D-EB7D-BE59-9628-8CF6C96A4791}"/>
              </a:ext>
            </a:extLst>
          </p:cNvPr>
          <p:cNvSpPr txBox="1"/>
          <p:nvPr/>
        </p:nvSpPr>
        <p:spPr>
          <a:xfrm>
            <a:off x="4820771" y="2040592"/>
            <a:ext cx="250787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US"/>
              <a:t>Based on this photo, what do you think the alt-text should be?​</a:t>
            </a:r>
          </a:p>
          <a:p>
            <a:endParaRPr lang="en-US"/>
          </a:p>
          <a:p>
            <a:pPr algn="l" rtl="0"/>
            <a:r>
              <a:rPr lang="en-US"/>
              <a:t>Share your suggestion in the meeting chat.</a:t>
            </a:r>
          </a:p>
        </p:txBody>
      </p:sp>
    </p:spTree>
    <p:extLst>
      <p:ext uri="{BB962C8B-B14F-4D97-AF65-F5344CB8AC3E}">
        <p14:creationId xmlns:p14="http://schemas.microsoft.com/office/powerpoint/2010/main" val="9290003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B18BC-E55C-E1C9-A202-8CC10D31043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2A1601B-75BD-7DA3-F243-86A10CD7748F}"/>
              </a:ext>
            </a:extLst>
          </p:cNvPr>
          <p:cNvSpPr>
            <a:spLocks noGrp="1"/>
          </p:cNvSpPr>
          <p:nvPr>
            <p:ph type="body" sz="quarter" idx="4294967295"/>
          </p:nvPr>
        </p:nvSpPr>
        <p:spPr>
          <a:xfrm>
            <a:off x="614059" y="1421589"/>
            <a:ext cx="4081463" cy="2405063"/>
          </a:xfrm>
          <a:prstGeom prst="rect">
            <a:avLst/>
          </a:prstGeom>
        </p:spPr>
        <p:txBody>
          <a:bodyPr lIns="91440" tIns="45720" rIns="91440" bIns="45720" anchor="t"/>
          <a:lstStyle/>
          <a:p>
            <a:pPr marL="0" indent="0" fontAlgn="base">
              <a:lnSpc>
                <a:spcPct val="100000"/>
              </a:lnSpc>
              <a:spcBef>
                <a:spcPts val="0"/>
              </a:spcBef>
              <a:buNone/>
            </a:pPr>
            <a:r>
              <a:rPr lang="en-US" sz="1600" b="1"/>
              <a:t>Try to keep alt-text shorter than 150 characters.</a:t>
            </a:r>
            <a:r>
              <a:rPr lang="en-US" sz="1600"/>
              <a:t> Users cannot pause and resume in the middle of alt-text without going back to the beginning.  </a:t>
            </a:r>
            <a:endParaRPr lang="en-US"/>
          </a:p>
          <a:p>
            <a:pPr marL="0" indent="0">
              <a:lnSpc>
                <a:spcPct val="100000"/>
              </a:lnSpc>
              <a:spcBef>
                <a:spcPts val="0"/>
              </a:spcBef>
              <a:buNone/>
            </a:pPr>
            <a:endParaRPr lang="en-US" sz="1600"/>
          </a:p>
          <a:p>
            <a:pPr marL="0" indent="0">
              <a:lnSpc>
                <a:spcPct val="100000"/>
              </a:lnSpc>
              <a:spcBef>
                <a:spcPts val="0"/>
              </a:spcBef>
              <a:buNone/>
            </a:pPr>
            <a:r>
              <a:rPr lang="en-US" sz="1600" b="1"/>
              <a:t>Example: </a:t>
            </a:r>
            <a:r>
              <a:rPr lang="en-US" sz="1600"/>
              <a:t>A small, inviting room with warm lighting, several cushioned chairs arranged to facilitate discussion, blankets, and calming photos on the walls.</a:t>
            </a:r>
            <a:endParaRPr lang="en-US"/>
          </a:p>
          <a:p>
            <a:endParaRPr lang="en-US" sz="1600"/>
          </a:p>
        </p:txBody>
      </p:sp>
      <p:sp>
        <p:nvSpPr>
          <p:cNvPr id="5" name="Title 1">
            <a:extLst>
              <a:ext uri="{FF2B5EF4-FFF2-40B4-BE49-F238E27FC236}">
                <a16:creationId xmlns:a16="http://schemas.microsoft.com/office/drawing/2014/main" id="{282FF6F2-635E-A392-DB6D-BCB048532F3D}"/>
              </a:ext>
            </a:extLst>
          </p:cNvPr>
          <p:cNvSpPr txBox="1">
            <a:spLocks/>
          </p:cNvSpPr>
          <p:nvPr/>
        </p:nvSpPr>
        <p:spPr>
          <a:xfrm>
            <a:off x="613940" y="343942"/>
            <a:ext cx="6865844" cy="426848"/>
          </a:xfrm>
          <a:prstGeom prst="rect">
            <a:avLst/>
          </a:prstGeom>
        </p:spPr>
        <p:txBody>
          <a:bodyPr wrap="square" lIns="91440" tIns="45720" rIns="91440" bIns="45720" anchor="b" anchorCtr="0">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b="1">
                <a:solidFill>
                  <a:srgbClr val="032044"/>
                </a:solidFill>
                <a:latin typeface="Aptos Display"/>
              </a:rPr>
              <a:t>Keep It Short</a:t>
            </a:r>
            <a:endParaRPr lang="en-US" err="1"/>
          </a:p>
        </p:txBody>
      </p:sp>
      <p:pic>
        <p:nvPicPr>
          <p:cNvPr id="3" name="Picture 2" descr="A small, inviting room with warm lighting, several cushioned chairs arranged to facilitate discussion, blankets, and calming photos on the walls.">
            <a:extLst>
              <a:ext uri="{FF2B5EF4-FFF2-40B4-BE49-F238E27FC236}">
                <a16:creationId xmlns:a16="http://schemas.microsoft.com/office/drawing/2014/main" id="{F565E935-1616-243F-86F7-CE1065D948F3}"/>
              </a:ext>
            </a:extLst>
          </p:cNvPr>
          <p:cNvPicPr>
            <a:picLocks noChangeAspect="1"/>
          </p:cNvPicPr>
          <p:nvPr/>
        </p:nvPicPr>
        <p:blipFill>
          <a:blip r:embed="rId3"/>
          <a:stretch>
            <a:fillRect/>
          </a:stretch>
        </p:blipFill>
        <p:spPr>
          <a:xfrm>
            <a:off x="5314670" y="271463"/>
            <a:ext cx="3476625" cy="3914775"/>
          </a:xfrm>
          <a:prstGeom prst="rect">
            <a:avLst/>
          </a:prstGeom>
        </p:spPr>
      </p:pic>
    </p:spTree>
    <p:extLst>
      <p:ext uri="{BB962C8B-B14F-4D97-AF65-F5344CB8AC3E}">
        <p14:creationId xmlns:p14="http://schemas.microsoft.com/office/powerpoint/2010/main" val="39401629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C957091-B3AB-F4BA-8C99-7578E5DAF700}"/>
              </a:ext>
            </a:extLst>
          </p:cNvPr>
          <p:cNvSpPr>
            <a:spLocks noGrp="1"/>
          </p:cNvSpPr>
          <p:nvPr>
            <p:ph type="body" sz="quarter" idx="4294967295"/>
          </p:nvPr>
        </p:nvSpPr>
        <p:spPr>
          <a:xfrm>
            <a:off x="2151529" y="2774763"/>
            <a:ext cx="4838886" cy="1198563"/>
          </a:xfrm>
          <a:prstGeom prst="rect">
            <a:avLst/>
          </a:prstGeom>
        </p:spPr>
        <p:txBody>
          <a:bodyPr lIns="91440" tIns="45720" rIns="91440" bIns="45720" anchor="t"/>
          <a:lstStyle/>
          <a:p>
            <a:pPr marL="0" indent="0" algn="ctr">
              <a:buNone/>
            </a:pPr>
            <a:r>
              <a:rPr lang="en-US" sz="2000"/>
              <a:t>Even if your alt-text isn't a full sentence, use a period. This ensures that the screen reader will pause after reading the </a:t>
            </a:r>
            <a:br>
              <a:rPr lang="en-US" sz="2000"/>
            </a:br>
            <a:r>
              <a:rPr lang="en-US" sz="2000"/>
              <a:t>alt-text. ​</a:t>
            </a:r>
          </a:p>
        </p:txBody>
      </p:sp>
      <p:sp>
        <p:nvSpPr>
          <p:cNvPr id="2" name="Oval 1">
            <a:extLst>
              <a:ext uri="{FF2B5EF4-FFF2-40B4-BE49-F238E27FC236}">
                <a16:creationId xmlns:a16="http://schemas.microsoft.com/office/drawing/2014/main" id="{B2B55C16-6709-88A2-4BF4-9CC84AF1A153}"/>
              </a:ext>
            </a:extLst>
          </p:cNvPr>
          <p:cNvSpPr/>
          <p:nvPr/>
        </p:nvSpPr>
        <p:spPr>
          <a:xfrm>
            <a:off x="4104715" y="931666"/>
            <a:ext cx="931333" cy="91722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EDB38A0E-1F59-E074-F2E8-85F3CA45A04B}"/>
              </a:ext>
            </a:extLst>
          </p:cNvPr>
          <p:cNvSpPr txBox="1">
            <a:spLocks/>
          </p:cNvSpPr>
          <p:nvPr/>
        </p:nvSpPr>
        <p:spPr>
          <a:xfrm>
            <a:off x="1139638" y="2152572"/>
            <a:ext cx="6865844" cy="426848"/>
          </a:xfrm>
          <a:prstGeom prst="rect">
            <a:avLst/>
          </a:prstGeom>
        </p:spPr>
        <p:txBody>
          <a:bodyPr wrap="square" lIns="91440" tIns="45720" rIns="91440" bIns="45720" anchor="b" anchorCtr="0">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400" b="1">
                <a:solidFill>
                  <a:srgbClr val="032044"/>
                </a:solidFill>
                <a:latin typeface="Aptos Display"/>
              </a:rPr>
              <a:t>End With A Period.</a:t>
            </a:r>
            <a:endParaRPr lang="en-US"/>
          </a:p>
        </p:txBody>
      </p:sp>
    </p:spTree>
    <p:extLst>
      <p:ext uri="{BB962C8B-B14F-4D97-AF65-F5344CB8AC3E}">
        <p14:creationId xmlns:p14="http://schemas.microsoft.com/office/powerpoint/2010/main" val="3252952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385BE3-29E4-1972-7528-46E17FD8E10A}"/>
              </a:ext>
            </a:extLst>
          </p:cNvPr>
          <p:cNvSpPr txBox="1"/>
          <p:nvPr/>
        </p:nvSpPr>
        <p:spPr>
          <a:xfrm>
            <a:off x="613940" y="1616324"/>
            <a:ext cx="3958060" cy="2031325"/>
          </a:xfrm>
          <a:prstGeom prst="rect">
            <a:avLst/>
          </a:prstGeom>
          <a:noFill/>
        </p:spPr>
        <p:txBody>
          <a:bodyPr wrap="square" rtlCol="0">
            <a:spAutoFit/>
          </a:bodyPr>
          <a:lstStyle/>
          <a:p>
            <a:pPr marL="285750" indent="-285750" fontAlgn="base">
              <a:buFont typeface="Arial" panose="020B0604020202020204" pitchFamily="34" charset="0"/>
              <a:buChar char="•"/>
            </a:pPr>
            <a:r>
              <a:rPr lang="en-US" sz="1400"/>
              <a:t>Word, Excel, PowerPoint, PDFs </a:t>
            </a:r>
          </a:p>
          <a:p>
            <a:pPr marL="285750" indent="-285750" fontAlgn="base">
              <a:buFont typeface="Arial" panose="020B0604020202020204" pitchFamily="34" charset="0"/>
              <a:buChar char="•"/>
            </a:pPr>
            <a:r>
              <a:rPr lang="en-US" sz="1400"/>
              <a:t>Web pages</a:t>
            </a:r>
          </a:p>
          <a:p>
            <a:pPr marL="285750" indent="-285750" fontAlgn="base">
              <a:buFont typeface="Arial" panose="020B0604020202020204" pitchFamily="34" charset="0"/>
              <a:buChar char="•"/>
            </a:pPr>
            <a:r>
              <a:rPr lang="en-US" sz="1400"/>
              <a:t>Course Materials</a:t>
            </a:r>
          </a:p>
          <a:p>
            <a:pPr marL="285750" indent="-285750" fontAlgn="base">
              <a:buFont typeface="Arial" panose="020B0604020202020204" pitchFamily="34" charset="0"/>
              <a:buChar char="•"/>
            </a:pPr>
            <a:r>
              <a:rPr lang="en-US" sz="1400"/>
              <a:t>Online forms </a:t>
            </a:r>
          </a:p>
          <a:p>
            <a:pPr marL="285750" indent="-285750" fontAlgn="base">
              <a:buFont typeface="Arial" panose="020B0604020202020204" pitchFamily="34" charset="0"/>
              <a:buChar char="•"/>
            </a:pPr>
            <a:r>
              <a:rPr lang="en-US" sz="1400"/>
              <a:t>Emails, newsletters, announcements </a:t>
            </a:r>
          </a:p>
          <a:p>
            <a:pPr marL="285750" indent="-285750" fontAlgn="base">
              <a:buFont typeface="Arial" panose="020B0604020202020204" pitchFamily="34" charset="0"/>
              <a:buChar char="•"/>
            </a:pPr>
            <a:r>
              <a:rPr lang="en-US" sz="1400"/>
              <a:t>SharePoint or Teams sites</a:t>
            </a:r>
          </a:p>
          <a:p>
            <a:pPr marL="285750" indent="-285750" fontAlgn="base">
              <a:buFont typeface="Arial" panose="020B0604020202020204" pitchFamily="34" charset="0"/>
              <a:buChar char="•"/>
            </a:pPr>
            <a:r>
              <a:rPr lang="en-US" sz="1400"/>
              <a:t>Intranet pages, file libraries </a:t>
            </a:r>
          </a:p>
          <a:p>
            <a:pPr marL="285750" indent="-285750" fontAlgn="base">
              <a:buFont typeface="Arial" panose="020B0604020202020204" pitchFamily="34" charset="0"/>
              <a:buChar char="•"/>
            </a:pPr>
            <a:r>
              <a:rPr lang="en-US" sz="1400"/>
              <a:t>Training materials, meeting slides, reports </a:t>
            </a:r>
          </a:p>
          <a:p>
            <a:pPr marL="285750" indent="-285750" fontAlgn="base">
              <a:buFont typeface="Arial" panose="020B0604020202020204" pitchFamily="34" charset="0"/>
              <a:buChar char="•"/>
            </a:pPr>
            <a:r>
              <a:rPr lang="en-US" sz="1400"/>
              <a:t>Digital signage, flyers, event promotions </a:t>
            </a:r>
          </a:p>
        </p:txBody>
      </p:sp>
      <p:sp>
        <p:nvSpPr>
          <p:cNvPr id="4" name="Title 1">
            <a:extLst>
              <a:ext uri="{FF2B5EF4-FFF2-40B4-BE49-F238E27FC236}">
                <a16:creationId xmlns:a16="http://schemas.microsoft.com/office/drawing/2014/main" id="{E692C748-791A-9C81-9823-07F7F203CD50}"/>
              </a:ext>
            </a:extLst>
          </p:cNvPr>
          <p:cNvSpPr txBox="1">
            <a:spLocks/>
          </p:cNvSpPr>
          <p:nvPr/>
        </p:nvSpPr>
        <p:spPr>
          <a:xfrm>
            <a:off x="613940" y="427555"/>
            <a:ext cx="6865844" cy="426848"/>
          </a:xfrm>
          <a:prstGeom prst="rect">
            <a:avLst/>
          </a:prstGeom>
        </p:spPr>
        <p:txBody>
          <a:bodyPr wrap="square" anchor="b" anchorCtr="0">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b="1">
                <a:solidFill>
                  <a:srgbClr val="032044"/>
                </a:solidFill>
                <a:latin typeface="Aptos" panose="020B0004020202020204" pitchFamily="34" charset="0"/>
              </a:rPr>
              <a:t>What Digital Content Does This Cover?</a:t>
            </a:r>
          </a:p>
        </p:txBody>
      </p:sp>
      <p:sp>
        <p:nvSpPr>
          <p:cNvPr id="6" name="TextBox 5">
            <a:extLst>
              <a:ext uri="{FF2B5EF4-FFF2-40B4-BE49-F238E27FC236}">
                <a16:creationId xmlns:a16="http://schemas.microsoft.com/office/drawing/2014/main" id="{1FA8EEC6-34FF-0DAC-C443-DCE23020CBA5}"/>
              </a:ext>
            </a:extLst>
          </p:cNvPr>
          <p:cNvSpPr txBox="1"/>
          <p:nvPr/>
        </p:nvSpPr>
        <p:spPr>
          <a:xfrm>
            <a:off x="4804287" y="1616324"/>
            <a:ext cx="3958060" cy="2031325"/>
          </a:xfrm>
          <a:prstGeom prst="rect">
            <a:avLst/>
          </a:prstGeom>
          <a:noFill/>
        </p:spPr>
        <p:txBody>
          <a:bodyPr wrap="square">
            <a:spAutoFit/>
          </a:bodyPr>
          <a:lstStyle/>
          <a:p>
            <a:pPr marL="285750" indent="-285750" fontAlgn="base">
              <a:buFont typeface="Arial" panose="020B0604020202020204" pitchFamily="34" charset="0"/>
              <a:buChar char="•"/>
            </a:pPr>
            <a:r>
              <a:rPr lang="en-US" sz="1400"/>
              <a:t>Videos</a:t>
            </a:r>
          </a:p>
          <a:p>
            <a:pPr marL="285750" indent="-285750" fontAlgn="base">
              <a:buFont typeface="Arial" panose="020B0604020202020204" pitchFamily="34" charset="0"/>
              <a:buChar char="•"/>
            </a:pPr>
            <a:r>
              <a:rPr lang="en-US" sz="1400"/>
              <a:t>Webinars</a:t>
            </a:r>
          </a:p>
          <a:p>
            <a:pPr marL="285750" indent="-285750" fontAlgn="base">
              <a:buFont typeface="Arial" panose="020B0604020202020204" pitchFamily="34" charset="0"/>
              <a:buChar char="•"/>
            </a:pPr>
            <a:r>
              <a:rPr lang="en-US" sz="1400"/>
              <a:t>Recorded presentations</a:t>
            </a:r>
          </a:p>
          <a:p>
            <a:pPr marL="285750" indent="-285750" fontAlgn="base">
              <a:buFont typeface="Arial" panose="020B0604020202020204" pitchFamily="34" charset="0"/>
              <a:buChar char="•"/>
            </a:pPr>
            <a:r>
              <a:rPr lang="en-US" sz="1400"/>
              <a:t>Recorded ceremonies </a:t>
            </a:r>
          </a:p>
          <a:p>
            <a:pPr marL="285750" indent="-285750" fontAlgn="base">
              <a:buFont typeface="Arial" panose="020B0604020202020204" pitchFamily="34" charset="0"/>
              <a:buChar char="•"/>
            </a:pPr>
            <a:r>
              <a:rPr lang="en-US" sz="1400"/>
              <a:t>Templates and branded materials</a:t>
            </a:r>
          </a:p>
          <a:p>
            <a:pPr marL="285750" indent="-285750" fontAlgn="base">
              <a:buFont typeface="Arial" panose="020B0604020202020204" pitchFamily="34" charset="0"/>
              <a:buChar char="•"/>
            </a:pPr>
            <a:r>
              <a:rPr lang="en-US" sz="1400"/>
              <a:t>Social media content and digital outreach posts shared on official university accounts </a:t>
            </a:r>
          </a:p>
          <a:p>
            <a:pPr marL="285750" indent="-285750" fontAlgn="base">
              <a:buFont typeface="Arial" panose="020B0604020202020204" pitchFamily="34" charset="0"/>
              <a:buChar char="•"/>
            </a:pPr>
            <a:r>
              <a:rPr lang="en-US" sz="1400"/>
              <a:t>Any externally shared digital resources provided to community partners </a:t>
            </a:r>
          </a:p>
        </p:txBody>
      </p:sp>
    </p:spTree>
    <p:extLst>
      <p:ext uri="{BB962C8B-B14F-4D97-AF65-F5344CB8AC3E}">
        <p14:creationId xmlns:p14="http://schemas.microsoft.com/office/powerpoint/2010/main" val="25856765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D1E563C-EEC2-A76F-69FE-67C3A2D30C44}"/>
              </a:ext>
            </a:extLst>
          </p:cNvPr>
          <p:cNvSpPr txBox="1">
            <a:spLocks/>
          </p:cNvSpPr>
          <p:nvPr/>
        </p:nvSpPr>
        <p:spPr>
          <a:xfrm>
            <a:off x="613940" y="343942"/>
            <a:ext cx="6865844" cy="426848"/>
          </a:xfrm>
          <a:prstGeom prst="rect">
            <a:avLst/>
          </a:prstGeom>
        </p:spPr>
        <p:txBody>
          <a:bodyPr wrap="square" lIns="91440" tIns="45720" rIns="91440" bIns="45720" anchor="b" anchorCtr="0">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b="1">
                <a:solidFill>
                  <a:srgbClr val="032044"/>
                </a:solidFill>
                <a:latin typeface="Aptos"/>
              </a:rPr>
              <a:t>Don’t include words like “image” or “photo”</a:t>
            </a:r>
            <a:endParaRPr lang="en-US"/>
          </a:p>
        </p:txBody>
      </p:sp>
      <p:sp>
        <p:nvSpPr>
          <p:cNvPr id="6" name="TextBox 5">
            <a:extLst>
              <a:ext uri="{FF2B5EF4-FFF2-40B4-BE49-F238E27FC236}">
                <a16:creationId xmlns:a16="http://schemas.microsoft.com/office/drawing/2014/main" id="{9E926228-B0B9-FF67-8E5F-1AAFFE8018C5}"/>
              </a:ext>
            </a:extLst>
          </p:cNvPr>
          <p:cNvSpPr txBox="1"/>
          <p:nvPr/>
        </p:nvSpPr>
        <p:spPr>
          <a:xfrm>
            <a:off x="611841" y="1603562"/>
            <a:ext cx="369122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US" sz="1600" b="0" i="0" u="none" strike="noStrike" baseline="0">
                <a:solidFill>
                  <a:srgbClr val="032044"/>
                </a:solidFill>
                <a:latin typeface="Aptos"/>
              </a:rPr>
              <a:t>Screen readers auto-identify images because of the HTML tag.</a:t>
            </a:r>
            <a:endParaRPr lang="en-US" sz="1600"/>
          </a:p>
          <a:p>
            <a:endParaRPr lang="en-US" sz="1600">
              <a:solidFill>
                <a:srgbClr val="032044"/>
              </a:solidFill>
              <a:latin typeface="Aptos"/>
            </a:endParaRPr>
          </a:p>
          <a:p>
            <a:r>
              <a:rPr lang="en-US" sz="1600">
                <a:solidFill>
                  <a:srgbClr val="032044"/>
                </a:solidFill>
                <a:latin typeface="Aptos"/>
              </a:rPr>
              <a:t>However, if</a:t>
            </a:r>
            <a:r>
              <a:rPr lang="en-US" sz="1600" b="0" i="0" u="none" strike="noStrike" baseline="0">
                <a:solidFill>
                  <a:srgbClr val="032044"/>
                </a:solidFill>
                <a:latin typeface="Aptos"/>
              </a:rPr>
              <a:t> you’re publishing a specific type of image such as an infographic, chart or illustration, adding this word to your </a:t>
            </a:r>
            <a:r>
              <a:rPr lang="en-US" sz="1600">
                <a:solidFill>
                  <a:srgbClr val="032044"/>
                </a:solidFill>
                <a:latin typeface="Aptos"/>
              </a:rPr>
              <a:t>alt-text</a:t>
            </a:r>
            <a:r>
              <a:rPr lang="en-US" sz="1600" b="0" i="0" u="none" strike="noStrike" baseline="0">
                <a:solidFill>
                  <a:srgbClr val="032044"/>
                </a:solidFill>
                <a:latin typeface="Aptos"/>
              </a:rPr>
              <a:t> will improve accessibility.</a:t>
            </a:r>
          </a:p>
        </p:txBody>
      </p:sp>
      <p:pic>
        <p:nvPicPr>
          <p:cNvPr id="7" name="Picture 6" descr="Group of young college students laugh and walk along a tree-lined pathway.">
            <a:extLst>
              <a:ext uri="{FF2B5EF4-FFF2-40B4-BE49-F238E27FC236}">
                <a16:creationId xmlns:a16="http://schemas.microsoft.com/office/drawing/2014/main" id="{87BB16DC-C534-6E06-E63F-C74C3C81AE43}"/>
              </a:ext>
            </a:extLst>
          </p:cNvPr>
          <p:cNvPicPr>
            <a:picLocks noChangeAspect="1"/>
          </p:cNvPicPr>
          <p:nvPr/>
        </p:nvPicPr>
        <p:blipFill>
          <a:blip r:embed="rId2"/>
          <a:srcRect l="1194" t="2870" r="46952" b="18518"/>
          <a:stretch>
            <a:fillRect/>
          </a:stretch>
        </p:blipFill>
        <p:spPr>
          <a:xfrm>
            <a:off x="4817409" y="1378322"/>
            <a:ext cx="2118848" cy="1430155"/>
          </a:xfrm>
          <a:prstGeom prst="rect">
            <a:avLst/>
          </a:prstGeom>
          <a:ln>
            <a:noFill/>
          </a:ln>
        </p:spPr>
      </p:pic>
      <p:pic>
        <p:nvPicPr>
          <p:cNvPr id="8" name="Picture 7" descr="Illustration of right and left-brain theory – left brain is black and white with ideas adjacent in nice organized text while right brain is vivid rainbow colors spilling out into dots of bright painted hues.">
            <a:extLst>
              <a:ext uri="{FF2B5EF4-FFF2-40B4-BE49-F238E27FC236}">
                <a16:creationId xmlns:a16="http://schemas.microsoft.com/office/drawing/2014/main" id="{00B31CB6-40C8-F5DB-1240-8B0C28D298F5}"/>
              </a:ext>
            </a:extLst>
          </p:cNvPr>
          <p:cNvPicPr>
            <a:picLocks noChangeAspect="1"/>
          </p:cNvPicPr>
          <p:nvPr/>
        </p:nvPicPr>
        <p:blipFill>
          <a:blip r:embed="rId3"/>
          <a:srcRect l="12500" t="8403" r="28372" b="25210"/>
          <a:stretch>
            <a:fillRect/>
          </a:stretch>
        </p:blipFill>
        <p:spPr>
          <a:xfrm>
            <a:off x="4817408" y="3062568"/>
            <a:ext cx="2120286" cy="921125"/>
          </a:xfrm>
          <a:prstGeom prst="rect">
            <a:avLst/>
          </a:prstGeom>
        </p:spPr>
      </p:pic>
      <p:sp>
        <p:nvSpPr>
          <p:cNvPr id="9" name="TextBox 8">
            <a:extLst>
              <a:ext uri="{FF2B5EF4-FFF2-40B4-BE49-F238E27FC236}">
                <a16:creationId xmlns:a16="http://schemas.microsoft.com/office/drawing/2014/main" id="{D83F19FA-1CDA-4882-4C80-945498AF5437}"/>
              </a:ext>
            </a:extLst>
          </p:cNvPr>
          <p:cNvSpPr txBox="1"/>
          <p:nvPr/>
        </p:nvSpPr>
        <p:spPr>
          <a:xfrm>
            <a:off x="7079877" y="1701051"/>
            <a:ext cx="170777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t>Alt-Text:</a:t>
            </a:r>
            <a:r>
              <a:rPr lang="en-US" sz="900"/>
              <a:t> Group of young college students laugh and walk along a tree-lined pathway.</a:t>
            </a:r>
          </a:p>
        </p:txBody>
      </p:sp>
      <p:sp>
        <p:nvSpPr>
          <p:cNvPr id="10" name="TextBox 9">
            <a:extLst>
              <a:ext uri="{FF2B5EF4-FFF2-40B4-BE49-F238E27FC236}">
                <a16:creationId xmlns:a16="http://schemas.microsoft.com/office/drawing/2014/main" id="{33675FBB-B68D-A6E5-BB21-7328011977CF}"/>
              </a:ext>
            </a:extLst>
          </p:cNvPr>
          <p:cNvSpPr txBox="1"/>
          <p:nvPr/>
        </p:nvSpPr>
        <p:spPr>
          <a:xfrm>
            <a:off x="7079877" y="3072651"/>
            <a:ext cx="192965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t>Alt-Text:</a:t>
            </a:r>
            <a:r>
              <a:rPr lang="en-US" sz="900"/>
              <a:t> Illustration of right and left-brain theory – left brain is black and white with ideas adjacent in nice organized text while right brain is vivid rainbow colors spilling out into dots of bright painted hues.</a:t>
            </a:r>
          </a:p>
        </p:txBody>
      </p:sp>
    </p:spTree>
    <p:extLst>
      <p:ext uri="{BB962C8B-B14F-4D97-AF65-F5344CB8AC3E}">
        <p14:creationId xmlns:p14="http://schemas.microsoft.com/office/powerpoint/2010/main" val="14693750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4107B-F6F0-FE5F-306F-8317349BFD8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378A65FB-8A6B-85D3-677C-9511D1AF861E}"/>
              </a:ext>
            </a:extLst>
          </p:cNvPr>
          <p:cNvSpPr>
            <a:spLocks noGrp="1"/>
          </p:cNvSpPr>
          <p:nvPr>
            <p:ph type="body" sz="quarter" idx="4294967295"/>
          </p:nvPr>
        </p:nvSpPr>
        <p:spPr>
          <a:xfrm>
            <a:off x="638377" y="2186258"/>
            <a:ext cx="3933825" cy="682625"/>
          </a:xfrm>
          <a:prstGeom prst="rect">
            <a:avLst/>
          </a:prstGeom>
        </p:spPr>
        <p:txBody>
          <a:bodyPr lIns="91440" tIns="45720" rIns="91440" bIns="45720" anchor="t"/>
          <a:lstStyle/>
          <a:p>
            <a:pPr marL="0" indent="0">
              <a:lnSpc>
                <a:spcPct val="100000"/>
              </a:lnSpc>
              <a:spcBef>
                <a:spcPts val="0"/>
              </a:spcBef>
              <a:buNone/>
            </a:pPr>
            <a:r>
              <a:rPr lang="en-US" sz="1600"/>
              <a:t>Use plain language as much as possible and spell out abbreviations.</a:t>
            </a:r>
            <a:endParaRPr lang="en-US"/>
          </a:p>
          <a:p>
            <a:endParaRPr lang="en-US" sz="1600"/>
          </a:p>
        </p:txBody>
      </p:sp>
      <p:sp>
        <p:nvSpPr>
          <p:cNvPr id="5" name="Title 1">
            <a:extLst>
              <a:ext uri="{FF2B5EF4-FFF2-40B4-BE49-F238E27FC236}">
                <a16:creationId xmlns:a16="http://schemas.microsoft.com/office/drawing/2014/main" id="{DD3DB563-A2AE-0850-BF81-E82AFF6A1FD2}"/>
              </a:ext>
            </a:extLst>
          </p:cNvPr>
          <p:cNvSpPr txBox="1">
            <a:spLocks/>
          </p:cNvSpPr>
          <p:nvPr/>
        </p:nvSpPr>
        <p:spPr>
          <a:xfrm>
            <a:off x="616767" y="1229366"/>
            <a:ext cx="3705786" cy="759247"/>
          </a:xfrm>
          <a:prstGeom prst="rect">
            <a:avLst/>
          </a:prstGeom>
        </p:spPr>
        <p:txBody>
          <a:bodyPr wrap="square" lIns="91440" tIns="45720" rIns="91440" bIns="45720" anchor="b" anchorCtr="0">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b="1">
                <a:solidFill>
                  <a:srgbClr val="032044"/>
                </a:solidFill>
                <a:latin typeface="Aptos"/>
              </a:rPr>
              <a:t>Avoid technical jargon and abbreviations</a:t>
            </a:r>
            <a:endParaRPr lang="en-US"/>
          </a:p>
        </p:txBody>
      </p:sp>
      <p:sp>
        <p:nvSpPr>
          <p:cNvPr id="7" name="TextBox 6">
            <a:extLst>
              <a:ext uri="{FF2B5EF4-FFF2-40B4-BE49-F238E27FC236}">
                <a16:creationId xmlns:a16="http://schemas.microsoft.com/office/drawing/2014/main" id="{37C60DD6-ED5C-2DC8-9CC1-6E83417AB9DA}"/>
              </a:ext>
            </a:extLst>
          </p:cNvPr>
          <p:cNvSpPr txBox="1"/>
          <p:nvPr/>
        </p:nvSpPr>
        <p:spPr>
          <a:xfrm>
            <a:off x="616767" y="2979388"/>
            <a:ext cx="4061011"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solidFill>
                  <a:srgbClr val="FF0000"/>
                </a:solidFill>
              </a:rPr>
              <a:t>Alt-text with unnecessary jargon:</a:t>
            </a:r>
            <a:r>
              <a:rPr lang="en-US" sz="900"/>
              <a:t> A cancer scientist studying histopathology biopsy images by examination of microscopic tissue structure using a microscope in our laboratories.</a:t>
            </a:r>
          </a:p>
        </p:txBody>
      </p:sp>
      <p:sp>
        <p:nvSpPr>
          <p:cNvPr id="8" name="TextBox 7">
            <a:extLst>
              <a:ext uri="{FF2B5EF4-FFF2-40B4-BE49-F238E27FC236}">
                <a16:creationId xmlns:a16="http://schemas.microsoft.com/office/drawing/2014/main" id="{BBD5EB40-E525-C5EF-4145-E05F1E7C2786}"/>
              </a:ext>
            </a:extLst>
          </p:cNvPr>
          <p:cNvSpPr txBox="1"/>
          <p:nvPr/>
        </p:nvSpPr>
        <p:spPr>
          <a:xfrm>
            <a:off x="616767" y="3557610"/>
            <a:ext cx="406101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solidFill>
                  <a:srgbClr val="00B050"/>
                </a:solidFill>
              </a:rPr>
              <a:t>Alt-text in plain language:</a:t>
            </a:r>
            <a:r>
              <a:rPr lang="en-US" sz="900"/>
              <a:t> A cancer scientist using a microscope in one of our laboratories.</a:t>
            </a:r>
          </a:p>
        </p:txBody>
      </p:sp>
      <p:pic>
        <p:nvPicPr>
          <p:cNvPr id="10" name="Picture 9" descr="A cancer scientist using a microscope in one of our laboratories.">
            <a:extLst>
              <a:ext uri="{FF2B5EF4-FFF2-40B4-BE49-F238E27FC236}">
                <a16:creationId xmlns:a16="http://schemas.microsoft.com/office/drawing/2014/main" id="{D5A6138A-9E07-2B5C-2678-249471C9EC94}"/>
              </a:ext>
            </a:extLst>
          </p:cNvPr>
          <p:cNvPicPr>
            <a:picLocks noChangeAspect="1"/>
          </p:cNvPicPr>
          <p:nvPr/>
        </p:nvPicPr>
        <p:blipFill>
          <a:blip r:embed="rId3"/>
          <a:stretch>
            <a:fillRect/>
          </a:stretch>
        </p:blipFill>
        <p:spPr>
          <a:xfrm>
            <a:off x="5001474" y="1101976"/>
            <a:ext cx="3831880" cy="2849013"/>
          </a:xfrm>
          <a:prstGeom prst="rect">
            <a:avLst/>
          </a:prstGeom>
        </p:spPr>
      </p:pic>
    </p:spTree>
    <p:extLst>
      <p:ext uri="{BB962C8B-B14F-4D97-AF65-F5344CB8AC3E}">
        <p14:creationId xmlns:p14="http://schemas.microsoft.com/office/powerpoint/2010/main" val="5803954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11C4F-5435-A1E8-CB1F-924BB64496B8}"/>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A10DCA9D-9059-8166-5C80-DCC1635A1BCD}"/>
              </a:ext>
            </a:extLst>
          </p:cNvPr>
          <p:cNvSpPr txBox="1">
            <a:spLocks/>
          </p:cNvSpPr>
          <p:nvPr/>
        </p:nvSpPr>
        <p:spPr>
          <a:xfrm>
            <a:off x="613940" y="343942"/>
            <a:ext cx="6865844" cy="426848"/>
          </a:xfrm>
          <a:prstGeom prst="rect">
            <a:avLst/>
          </a:prstGeom>
        </p:spPr>
        <p:txBody>
          <a:bodyPr wrap="square" lIns="91440" tIns="45720" rIns="91440" bIns="45720" anchor="b" anchorCtr="0">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b="1">
                <a:solidFill>
                  <a:srgbClr val="032044"/>
                </a:solidFill>
                <a:latin typeface="Aptos Display"/>
              </a:rPr>
              <a:t>Additional Guidance</a:t>
            </a:r>
            <a:endParaRPr lang="en-US" err="1"/>
          </a:p>
        </p:txBody>
      </p:sp>
      <p:sp>
        <p:nvSpPr>
          <p:cNvPr id="8" name="TextBox 7">
            <a:extLst>
              <a:ext uri="{FF2B5EF4-FFF2-40B4-BE49-F238E27FC236}">
                <a16:creationId xmlns:a16="http://schemas.microsoft.com/office/drawing/2014/main" id="{0579F63E-3ED0-3F37-D6BD-583505AEF0FE}"/>
              </a:ext>
            </a:extLst>
          </p:cNvPr>
          <p:cNvSpPr txBox="1"/>
          <p:nvPr/>
        </p:nvSpPr>
        <p:spPr>
          <a:xfrm>
            <a:off x="613334" y="1340796"/>
            <a:ext cx="8266398"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accent1"/>
                </a:solidFill>
              </a:rPr>
              <a:t>Use alt-text to add value</a:t>
            </a:r>
            <a:endParaRPr lang="en-US" sz="1400">
              <a:solidFill>
                <a:schemeClr val="accent1"/>
              </a:solidFill>
            </a:endParaRPr>
          </a:p>
          <a:p>
            <a:r>
              <a:rPr lang="en-US" sz="1400">
                <a:solidFill>
                  <a:srgbClr val="032044"/>
                </a:solidFill>
              </a:rPr>
              <a:t>Keep your key messages in mind. Consider why the image is part of your post and share the value it adds. To keep alt-text as concise as possible, do not repeat key words.</a:t>
            </a:r>
            <a:endParaRPr lang="en-US" sz="1400"/>
          </a:p>
          <a:p>
            <a:endParaRPr lang="en-US" sz="1400" b="1">
              <a:solidFill>
                <a:srgbClr val="032044"/>
              </a:solidFill>
            </a:endParaRPr>
          </a:p>
          <a:p>
            <a:r>
              <a:rPr lang="en-US" sz="1400" b="1">
                <a:solidFill>
                  <a:schemeClr val="accent1"/>
                </a:solidFill>
              </a:rPr>
              <a:t>Are descriptors necessary?</a:t>
            </a:r>
            <a:endParaRPr lang="en-US" sz="1400">
              <a:solidFill>
                <a:schemeClr val="accent1"/>
              </a:solidFill>
            </a:endParaRPr>
          </a:p>
          <a:p>
            <a:r>
              <a:rPr lang="en-US" sz="1400">
                <a:solidFill>
                  <a:srgbClr val="032044"/>
                </a:solidFill>
              </a:rPr>
              <a:t>If the race, ethnicity, gender, religion or cultural identifiers of the people pictured aren't part of the reason the image was included, do not mention them. Likewise, only reference a color in alt-text if it offers crucial meaning to the post.</a:t>
            </a:r>
            <a:endParaRPr lang="en-US" sz="1400"/>
          </a:p>
          <a:p>
            <a:endParaRPr lang="en-US" sz="1400" b="1">
              <a:solidFill>
                <a:srgbClr val="032044"/>
              </a:solidFill>
            </a:endParaRPr>
          </a:p>
          <a:p>
            <a:r>
              <a:rPr lang="en-US" sz="1400" b="1">
                <a:solidFill>
                  <a:schemeClr val="accent1"/>
                </a:solidFill>
              </a:rPr>
              <a:t>AI cannot write alt-text alone</a:t>
            </a:r>
            <a:endParaRPr lang="en-US" sz="1400">
              <a:solidFill>
                <a:schemeClr val="accent1"/>
              </a:solidFill>
            </a:endParaRPr>
          </a:p>
          <a:p>
            <a:r>
              <a:rPr lang="en-US" sz="1400"/>
              <a:t>AI can help refine alt-text or give you a starting point to refine alt-text, but it cannot give you good alt-text without a human touch at this point.</a:t>
            </a:r>
          </a:p>
        </p:txBody>
      </p:sp>
    </p:spTree>
    <p:extLst>
      <p:ext uri="{BB962C8B-B14F-4D97-AF65-F5344CB8AC3E}">
        <p14:creationId xmlns:p14="http://schemas.microsoft.com/office/powerpoint/2010/main" val="38171576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D04DA-009D-D19B-FB18-3A11346A11A7}"/>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84B98CF1-1373-BB74-7981-35AF6F7A123D}"/>
              </a:ext>
            </a:extLst>
          </p:cNvPr>
          <p:cNvPicPr>
            <a:picLocks noGrp="1" noChangeAspect="1"/>
          </p:cNvPicPr>
          <p:nvPr>
            <p:ph type="pic" sz="quarter" idx="4294967295"/>
          </p:nvPr>
        </p:nvPicPr>
        <p:blipFill>
          <a:blip r:embed="rId3"/>
          <a:srcRect t="14836" r="-1" b="10499"/>
          <a:stretch>
            <a:fillRect/>
          </a:stretch>
        </p:blipFill>
        <p:spPr>
          <a:xfrm>
            <a:off x="268941" y="349624"/>
            <a:ext cx="3929343" cy="4444253"/>
          </a:xfrm>
          <a:prstGeom prst="rect">
            <a:avLst/>
          </a:prstGeom>
          <a:noFill/>
          <a:ln w="9525">
            <a:solidFill>
              <a:schemeClr val="tx1"/>
            </a:solidFill>
          </a:ln>
        </p:spPr>
      </p:pic>
      <p:sp>
        <p:nvSpPr>
          <p:cNvPr id="2" name="Title 1">
            <a:extLst>
              <a:ext uri="{FF2B5EF4-FFF2-40B4-BE49-F238E27FC236}">
                <a16:creationId xmlns:a16="http://schemas.microsoft.com/office/drawing/2014/main" id="{47848147-2BC0-DE9D-6189-0A40B8D3936A}"/>
              </a:ext>
            </a:extLst>
          </p:cNvPr>
          <p:cNvSpPr>
            <a:spLocks noGrp="1"/>
          </p:cNvSpPr>
          <p:nvPr>
            <p:ph type="title" idx="4294967295"/>
          </p:nvPr>
        </p:nvSpPr>
        <p:spPr>
          <a:xfrm>
            <a:off x="4878949" y="1287089"/>
            <a:ext cx="3646487" cy="427037"/>
          </a:xfrm>
          <a:prstGeom prst="rect">
            <a:avLst/>
          </a:prstGeom>
        </p:spPr>
        <p:txBody>
          <a:bodyPr lIns="91440" tIns="45720" rIns="91440" bIns="45720" anchor="b">
            <a:noAutofit/>
          </a:bodyPr>
          <a:lstStyle/>
          <a:p>
            <a:r>
              <a:rPr lang="en-US" sz="4000" b="1">
                <a:solidFill>
                  <a:schemeClr val="accent1"/>
                </a:solidFill>
              </a:rPr>
              <a:t>Try This!</a:t>
            </a:r>
            <a:endParaRPr lang="en-US"/>
          </a:p>
        </p:txBody>
      </p:sp>
      <p:sp>
        <p:nvSpPr>
          <p:cNvPr id="5" name="TextBox 4">
            <a:extLst>
              <a:ext uri="{FF2B5EF4-FFF2-40B4-BE49-F238E27FC236}">
                <a16:creationId xmlns:a16="http://schemas.microsoft.com/office/drawing/2014/main" id="{F902FD67-5A15-E577-897F-2DA6F969CDF9}"/>
              </a:ext>
            </a:extLst>
          </p:cNvPr>
          <p:cNvSpPr txBox="1"/>
          <p:nvPr/>
        </p:nvSpPr>
        <p:spPr>
          <a:xfrm>
            <a:off x="4820771" y="2040592"/>
            <a:ext cx="2507877"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Share your alt-text suggestion in the meeting chat.</a:t>
            </a:r>
          </a:p>
          <a:p>
            <a:endParaRPr lang="en-US"/>
          </a:p>
          <a:p>
            <a:r>
              <a:rPr lang="en-US" sz="1400"/>
              <a:t>Context: The social media post is celebrating the Downtown Campus and its various programs.</a:t>
            </a:r>
          </a:p>
        </p:txBody>
      </p:sp>
    </p:spTree>
    <p:extLst>
      <p:ext uri="{BB962C8B-B14F-4D97-AF65-F5344CB8AC3E}">
        <p14:creationId xmlns:p14="http://schemas.microsoft.com/office/powerpoint/2010/main" val="4464088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669FE-7B95-50FA-2340-C7970A6DFB10}"/>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92B8541B-B652-0331-B981-72D9CF98AC20}"/>
              </a:ext>
            </a:extLst>
          </p:cNvPr>
          <p:cNvSpPr txBox="1"/>
          <p:nvPr/>
        </p:nvSpPr>
        <p:spPr>
          <a:xfrm>
            <a:off x="2002540" y="2323201"/>
            <a:ext cx="5286390" cy="512728"/>
          </a:xfrm>
          <a:prstGeom prst="rect">
            <a:avLst/>
          </a:prstGeom>
          <a:noFill/>
        </p:spPr>
        <p:txBody>
          <a:bodyPr wrap="none" rtlCol="0">
            <a:normAutofit fontScale="92500" lnSpcReduction="10000"/>
          </a:bodyPr>
          <a:lstStyle/>
          <a:p>
            <a:pPr algn="ctr"/>
            <a:r>
              <a:rPr lang="en-US" sz="3200" b="1" i="0">
                <a:solidFill>
                  <a:srgbClr val="0B2340"/>
                </a:solidFill>
                <a:latin typeface="Aptos" panose="020B0004020202020204" pitchFamily="34" charset="0"/>
                <a:cs typeface="Arial" panose="020B0604020202020204" pitchFamily="34" charset="0"/>
              </a:rPr>
              <a:t>Compliance Takes Time</a:t>
            </a:r>
          </a:p>
        </p:txBody>
      </p:sp>
      <p:sp>
        <p:nvSpPr>
          <p:cNvPr id="9" name="TextBox 8">
            <a:extLst>
              <a:ext uri="{FF2B5EF4-FFF2-40B4-BE49-F238E27FC236}">
                <a16:creationId xmlns:a16="http://schemas.microsoft.com/office/drawing/2014/main" id="{90B69084-8E89-E4A1-CDE5-9E5CADB5CBD0}"/>
              </a:ext>
            </a:extLst>
          </p:cNvPr>
          <p:cNvSpPr txBox="1"/>
          <p:nvPr/>
        </p:nvSpPr>
        <p:spPr>
          <a:xfrm>
            <a:off x="1483895" y="3005016"/>
            <a:ext cx="6176210" cy="622471"/>
          </a:xfrm>
          <a:prstGeom prst="rect">
            <a:avLst/>
          </a:prstGeom>
          <a:noFill/>
        </p:spPr>
        <p:txBody>
          <a:bodyPr wrap="square" lIns="91440" tIns="45720" rIns="91440" bIns="45720" rtlCol="0" anchor="t">
            <a:normAutofit fontScale="92500" lnSpcReduction="20000"/>
          </a:bodyPr>
          <a:lstStyle/>
          <a:p>
            <a:pPr algn="ctr">
              <a:lnSpc>
                <a:spcPct val="120000"/>
              </a:lnSpc>
            </a:pPr>
            <a:r>
              <a:rPr lang="en-US" b="0" i="0">
                <a:solidFill>
                  <a:srgbClr val="0B2340"/>
                </a:solidFill>
                <a:latin typeface="Aptos"/>
                <a:ea typeface="Source Sans Pro"/>
                <a:cs typeface="Source Sans Pro Black"/>
                <a:sym typeface="Source Sans Pro"/>
              </a:rPr>
              <a:t>The most important </a:t>
            </a:r>
            <a:r>
              <a:rPr lang="en-US">
                <a:solidFill>
                  <a:srgbClr val="0B2340"/>
                </a:solidFill>
                <a:latin typeface="Aptos"/>
                <a:ea typeface="Source Sans Pro"/>
                <a:cs typeface="Source Sans Pro Black"/>
                <a:sym typeface="Source Sans Pro"/>
              </a:rPr>
              <a:t>thing to do is start the process now and reach out to the </a:t>
            </a:r>
            <a:r>
              <a:rPr lang="en-US">
                <a:solidFill>
                  <a:srgbClr val="0B2340"/>
                </a:solidFill>
                <a:latin typeface="Aptos"/>
                <a:ea typeface="Source Sans Pro"/>
                <a:cs typeface="Source Sans Pro Black"/>
                <a:sym typeface="Source Sans Pro"/>
                <a:hlinkClick r:id="rId2"/>
              </a:rPr>
              <a:t>Digital Accessibility Team</a:t>
            </a:r>
            <a:r>
              <a:rPr lang="en-US">
                <a:solidFill>
                  <a:srgbClr val="0B2340"/>
                </a:solidFill>
                <a:latin typeface="Aptos"/>
                <a:ea typeface="Source Sans Pro"/>
                <a:cs typeface="Source Sans Pro Black"/>
                <a:sym typeface="Source Sans Pro"/>
              </a:rPr>
              <a:t> for assistance.</a:t>
            </a:r>
            <a:endParaRPr lang="en-US" b="0" i="0">
              <a:solidFill>
                <a:srgbClr val="0B2340"/>
              </a:solidFill>
              <a:latin typeface="Aptos" panose="020B0004020202020204" pitchFamily="34" charset="0"/>
              <a:ea typeface="Source Sans Pro Black"/>
              <a:cs typeface="Source Sans Pro Black"/>
              <a:sym typeface="Source Sans Pro Black"/>
            </a:endParaRPr>
          </a:p>
        </p:txBody>
      </p:sp>
      <p:sp>
        <p:nvSpPr>
          <p:cNvPr id="10" name="Rectangle 9">
            <a:extLst>
              <a:ext uri="{FF2B5EF4-FFF2-40B4-BE49-F238E27FC236}">
                <a16:creationId xmlns:a16="http://schemas.microsoft.com/office/drawing/2014/main" id="{41F4B659-8AC0-FA6F-19DA-DEED558FE59F}"/>
              </a:ext>
            </a:extLst>
          </p:cNvPr>
          <p:cNvSpPr/>
          <p:nvPr/>
        </p:nvSpPr>
        <p:spPr>
          <a:xfrm>
            <a:off x="3530076" y="1833871"/>
            <a:ext cx="2083848" cy="269858"/>
          </a:xfrm>
          <a:prstGeom prst="rect">
            <a:avLst/>
          </a:prstGeom>
          <a:solidFill>
            <a:srgbClr val="F0592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Autofit/>
          </a:bodyPr>
          <a:lstStyle/>
          <a:p>
            <a:pPr algn="ctr"/>
            <a:r>
              <a:rPr lang="en-US" sz="1200" b="1" i="0" spc="300">
                <a:solidFill>
                  <a:srgbClr val="032044"/>
                </a:solidFill>
                <a:latin typeface="Aptos"/>
                <a:cs typeface="Arial"/>
              </a:rPr>
              <a:t>REMEMBER</a:t>
            </a:r>
            <a:endParaRPr lang="en-US" sz="1050" b="1" i="0" spc="300">
              <a:solidFill>
                <a:srgbClr val="032044"/>
              </a:solidFill>
              <a:latin typeface="Aptos"/>
              <a:cs typeface="Arial"/>
            </a:endParaRPr>
          </a:p>
        </p:txBody>
      </p:sp>
    </p:spTree>
    <p:extLst>
      <p:ext uri="{BB962C8B-B14F-4D97-AF65-F5344CB8AC3E}">
        <p14:creationId xmlns:p14="http://schemas.microsoft.com/office/powerpoint/2010/main" val="23501559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34277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2BA4D0D-7039-C5DB-2949-CBA4E8B41957}"/>
              </a:ext>
            </a:extLst>
          </p:cNvPr>
          <p:cNvSpPr>
            <a:spLocks noGrp="1"/>
          </p:cNvSpPr>
          <p:nvPr>
            <p:ph type="body" sz="quarter" idx="4294967295"/>
          </p:nvPr>
        </p:nvSpPr>
        <p:spPr>
          <a:xfrm>
            <a:off x="611840" y="1107327"/>
            <a:ext cx="7708714" cy="3363540"/>
          </a:xfrm>
          <a:prstGeom prst="rect">
            <a:avLst/>
          </a:prstGeom>
        </p:spPr>
        <p:txBody>
          <a:bodyPr lIns="91440" tIns="45720" rIns="91440" bIns="45720" anchor="t"/>
          <a:lstStyle/>
          <a:p>
            <a:pPr marL="285750" indent="-285750">
              <a:lnSpc>
                <a:spcPct val="150000"/>
              </a:lnSpc>
              <a:spcBef>
                <a:spcPts val="0"/>
              </a:spcBef>
            </a:pPr>
            <a:r>
              <a:rPr lang="en-US" sz="1200" b="1"/>
              <a:t>Yale</a:t>
            </a:r>
            <a:r>
              <a:rPr lang="en-US" sz="1200"/>
              <a:t> – </a:t>
            </a:r>
            <a:r>
              <a:rPr lang="en-US" sz="1200">
                <a:hlinkClick r:id="rId3"/>
              </a:rPr>
              <a:t>GIFs and Emoji Guidance</a:t>
            </a:r>
            <a:endParaRPr lang="en-US" sz="1200"/>
          </a:p>
          <a:p>
            <a:pPr marL="285750" indent="-285750">
              <a:lnSpc>
                <a:spcPct val="150000"/>
              </a:lnSpc>
              <a:spcBef>
                <a:spcPts val="0"/>
              </a:spcBef>
            </a:pPr>
            <a:r>
              <a:rPr lang="en-US" sz="1200" b="1"/>
              <a:t>Oregon State University (includes TikTok) </a:t>
            </a:r>
            <a:r>
              <a:rPr lang="en-US" sz="1200"/>
              <a:t>– </a:t>
            </a:r>
            <a:r>
              <a:rPr lang="en-US" sz="1200">
                <a:hlinkClick r:id="rId4"/>
              </a:rPr>
              <a:t>Alt Text in Social Media</a:t>
            </a:r>
          </a:p>
          <a:p>
            <a:pPr marL="285750" indent="-285750">
              <a:lnSpc>
                <a:spcPct val="150000"/>
              </a:lnSpc>
              <a:spcBef>
                <a:spcPts val="0"/>
              </a:spcBef>
            </a:pPr>
            <a:r>
              <a:rPr lang="en-US" sz="1200" b="1"/>
              <a:t>Harvard</a:t>
            </a:r>
            <a:r>
              <a:rPr lang="en-US" sz="1200"/>
              <a:t> – </a:t>
            </a:r>
            <a:r>
              <a:rPr lang="en-US" sz="1200">
                <a:hlinkClick r:id="rId5"/>
              </a:rPr>
              <a:t>Write helpful Alt Text to describe images</a:t>
            </a:r>
            <a:endParaRPr lang="en-US" sz="1200"/>
          </a:p>
          <a:p>
            <a:pPr marL="285750" indent="-285750">
              <a:lnSpc>
                <a:spcPct val="150000"/>
              </a:lnSpc>
              <a:spcBef>
                <a:spcPts val="0"/>
              </a:spcBef>
            </a:pPr>
            <a:r>
              <a:rPr lang="en-US" sz="1200" b="1"/>
              <a:t>University of Minnesota </a:t>
            </a:r>
            <a:r>
              <a:rPr lang="en-US" sz="1200"/>
              <a:t>–</a:t>
            </a:r>
            <a:r>
              <a:rPr lang="en-US" sz="1200" b="1"/>
              <a:t> </a:t>
            </a:r>
            <a:r>
              <a:rPr lang="en-US" sz="1200">
                <a:hlinkClick r:id="rId6"/>
              </a:rPr>
              <a:t>Alternative Text Guidance</a:t>
            </a:r>
            <a:endParaRPr lang="en-US" sz="1200">
              <a:solidFill>
                <a:srgbClr val="FF0000"/>
              </a:solidFill>
            </a:endParaRPr>
          </a:p>
          <a:p>
            <a:pPr marL="285750" indent="-285750">
              <a:lnSpc>
                <a:spcPct val="150000"/>
              </a:lnSpc>
              <a:spcBef>
                <a:spcPts val="0"/>
              </a:spcBef>
            </a:pPr>
            <a:r>
              <a:rPr lang="en-US" sz="1200" b="1"/>
              <a:t>University</a:t>
            </a:r>
            <a:r>
              <a:rPr lang="en-US" sz="1200" b="1">
                <a:solidFill>
                  <a:srgbClr val="032044"/>
                </a:solidFill>
              </a:rPr>
              <a:t> of South Carolina </a:t>
            </a:r>
            <a:r>
              <a:rPr lang="en-US" sz="1200">
                <a:solidFill>
                  <a:srgbClr val="032044"/>
                </a:solidFill>
              </a:rPr>
              <a:t>–  </a:t>
            </a:r>
            <a:r>
              <a:rPr lang="en-US" sz="1200">
                <a:solidFill>
                  <a:srgbClr val="032044"/>
                </a:solidFill>
                <a:hlinkClick r:id="rId7"/>
              </a:rPr>
              <a:t>Social Media &amp; Alt Text</a:t>
            </a:r>
            <a:endParaRPr lang="en-US" sz="1200">
              <a:solidFill>
                <a:srgbClr val="FF0000"/>
              </a:solidFill>
            </a:endParaRPr>
          </a:p>
          <a:p>
            <a:pPr marL="285750" indent="-285750">
              <a:lnSpc>
                <a:spcPct val="150000"/>
              </a:lnSpc>
              <a:spcBef>
                <a:spcPts val="0"/>
              </a:spcBef>
            </a:pPr>
            <a:r>
              <a:rPr lang="en-US" sz="1200" b="1">
                <a:solidFill>
                  <a:srgbClr val="032044"/>
                </a:solidFill>
              </a:rPr>
              <a:t>Accessible Social </a:t>
            </a:r>
            <a:r>
              <a:rPr lang="en-US" sz="1200">
                <a:solidFill>
                  <a:srgbClr val="032044"/>
                </a:solidFill>
              </a:rPr>
              <a:t>– </a:t>
            </a:r>
            <a:r>
              <a:rPr lang="en-US" sz="1200">
                <a:solidFill>
                  <a:srgbClr val="032044"/>
                </a:solidFill>
                <a:hlinkClick r:id="rId8"/>
              </a:rPr>
              <a:t>Best Practices for Social Media</a:t>
            </a:r>
            <a:endParaRPr lang="en-US" sz="1200">
              <a:solidFill>
                <a:srgbClr val="FF0000"/>
              </a:solidFill>
            </a:endParaRPr>
          </a:p>
          <a:p>
            <a:pPr marL="285750" indent="-285750">
              <a:lnSpc>
                <a:spcPct val="150000"/>
              </a:lnSpc>
              <a:spcBef>
                <a:spcPts val="0"/>
              </a:spcBef>
            </a:pPr>
            <a:r>
              <a:rPr lang="en-US" sz="1200" b="1">
                <a:solidFill>
                  <a:srgbClr val="032044"/>
                </a:solidFill>
              </a:rPr>
              <a:t>American Foundation for the Blind </a:t>
            </a:r>
            <a:r>
              <a:rPr lang="en-US" sz="1200">
                <a:solidFill>
                  <a:srgbClr val="032044"/>
                </a:solidFill>
              </a:rPr>
              <a:t>– </a:t>
            </a:r>
            <a:r>
              <a:rPr lang="en-US" sz="1200">
                <a:solidFill>
                  <a:srgbClr val="032044"/>
                </a:solidFill>
                <a:hlinkClick r:id="rId9"/>
              </a:rPr>
              <a:t>Writing</a:t>
            </a:r>
            <a:r>
              <a:rPr lang="en-US" sz="1200">
                <a:hlinkClick r:id="rId9"/>
              </a:rPr>
              <a:t> Effective Image Descriptions or "Alt Text"</a:t>
            </a:r>
            <a:r>
              <a:rPr lang="en-US" sz="1200"/>
              <a:t> </a:t>
            </a:r>
            <a:endParaRPr lang="en-US" sz="1200">
              <a:solidFill>
                <a:srgbClr val="032044"/>
              </a:solidFill>
            </a:endParaRPr>
          </a:p>
          <a:p>
            <a:pPr marL="285750" indent="-285750">
              <a:lnSpc>
                <a:spcPct val="150000"/>
              </a:lnSpc>
              <a:spcBef>
                <a:spcPts val="0"/>
              </a:spcBef>
            </a:pPr>
            <a:r>
              <a:rPr lang="en-US" sz="1200" b="1">
                <a:solidFill>
                  <a:srgbClr val="032044"/>
                </a:solidFill>
              </a:rPr>
              <a:t>Vision Australia </a:t>
            </a:r>
            <a:r>
              <a:rPr lang="en-US" sz="1200">
                <a:solidFill>
                  <a:srgbClr val="032044"/>
                </a:solidFill>
              </a:rPr>
              <a:t>– </a:t>
            </a:r>
            <a:r>
              <a:rPr lang="en-US" sz="1200">
                <a:hlinkClick r:id="rId10"/>
              </a:rPr>
              <a:t>Five Tips for Writing Alt-text</a:t>
            </a:r>
            <a:r>
              <a:rPr lang="en-US" sz="1200"/>
              <a:t> </a:t>
            </a:r>
          </a:p>
          <a:p>
            <a:pPr marL="285750" indent="-285750">
              <a:lnSpc>
                <a:spcPct val="150000"/>
              </a:lnSpc>
              <a:spcBef>
                <a:spcPts val="0"/>
              </a:spcBef>
            </a:pPr>
            <a:r>
              <a:rPr lang="en-US" sz="1200" b="1"/>
              <a:t>U.S. General Services Administration</a:t>
            </a:r>
            <a:r>
              <a:rPr lang="en-US" sz="1200"/>
              <a:t> – </a:t>
            </a:r>
            <a:r>
              <a:rPr lang="en-US" sz="1200">
                <a:hlinkClick r:id="rId11"/>
              </a:rPr>
              <a:t>Authoring Meaningful Alternative Text</a:t>
            </a:r>
            <a:endParaRPr lang="en-US" sz="1200"/>
          </a:p>
          <a:p>
            <a:pPr marL="285750" indent="-285750">
              <a:lnSpc>
                <a:spcPct val="150000"/>
              </a:lnSpc>
              <a:spcBef>
                <a:spcPts val="0"/>
              </a:spcBef>
            </a:pPr>
            <a:r>
              <a:rPr lang="en-US" sz="1200" b="1"/>
              <a:t>NN Group</a:t>
            </a:r>
            <a:r>
              <a:rPr lang="en-US" sz="1200"/>
              <a:t> – </a:t>
            </a:r>
            <a:r>
              <a:rPr lang="en-US" sz="1200">
                <a:hlinkClick r:id="rId12"/>
              </a:rPr>
              <a:t>Alt Text: What to Write</a:t>
            </a:r>
            <a:endParaRPr lang="en-US"/>
          </a:p>
          <a:p>
            <a:pPr marL="285750" indent="-285750">
              <a:lnSpc>
                <a:spcPct val="150000"/>
              </a:lnSpc>
              <a:spcBef>
                <a:spcPts val="0"/>
              </a:spcBef>
            </a:pPr>
            <a:r>
              <a:rPr lang="en-US" sz="1200" b="1"/>
              <a:t>Accessibility Made Easy</a:t>
            </a:r>
            <a:r>
              <a:rPr lang="en-US" sz="1200"/>
              <a:t> – </a:t>
            </a:r>
            <a:r>
              <a:rPr lang="en-US" sz="1200">
                <a:hlinkClick r:id="rId13"/>
              </a:rPr>
              <a:t>Alternative text on social media</a:t>
            </a:r>
            <a:endParaRPr lang="en-US"/>
          </a:p>
        </p:txBody>
      </p:sp>
      <p:sp>
        <p:nvSpPr>
          <p:cNvPr id="5" name="Title 1">
            <a:extLst>
              <a:ext uri="{FF2B5EF4-FFF2-40B4-BE49-F238E27FC236}">
                <a16:creationId xmlns:a16="http://schemas.microsoft.com/office/drawing/2014/main" id="{5FA3AA5B-2ECB-A141-00E6-C62A03F737F2}"/>
              </a:ext>
            </a:extLst>
          </p:cNvPr>
          <p:cNvSpPr txBox="1">
            <a:spLocks/>
          </p:cNvSpPr>
          <p:nvPr/>
        </p:nvSpPr>
        <p:spPr>
          <a:xfrm>
            <a:off x="613940" y="343942"/>
            <a:ext cx="6865844" cy="426848"/>
          </a:xfrm>
          <a:prstGeom prst="rect">
            <a:avLst/>
          </a:prstGeom>
        </p:spPr>
        <p:txBody>
          <a:bodyPr wrap="square" lIns="91440" tIns="45720" rIns="91440" bIns="45720" anchor="b" anchorCtr="0">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b="1">
                <a:solidFill>
                  <a:srgbClr val="032044"/>
                </a:solidFill>
                <a:latin typeface="Aptos Display"/>
              </a:rPr>
              <a:t>Appendix – Additional References</a:t>
            </a:r>
            <a:endParaRPr lang="en-US"/>
          </a:p>
        </p:txBody>
      </p:sp>
    </p:spTree>
    <p:extLst>
      <p:ext uri="{BB962C8B-B14F-4D97-AF65-F5344CB8AC3E}">
        <p14:creationId xmlns:p14="http://schemas.microsoft.com/office/powerpoint/2010/main" val="236862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FFA61-81D9-36AB-7447-A32FA35F17B4}"/>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8704843F-EE5C-BEBF-6B92-DE000FC9EE6A}"/>
              </a:ext>
            </a:extLst>
          </p:cNvPr>
          <p:cNvSpPr txBox="1">
            <a:spLocks/>
          </p:cNvSpPr>
          <p:nvPr/>
        </p:nvSpPr>
        <p:spPr>
          <a:xfrm>
            <a:off x="4004840" y="951430"/>
            <a:ext cx="6865844" cy="426848"/>
          </a:xfrm>
          <a:prstGeom prst="rect">
            <a:avLst/>
          </a:prstGeom>
        </p:spPr>
        <p:txBody>
          <a:bodyPr wrap="square" anchor="b" anchorCtr="0">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b="1">
                <a:solidFill>
                  <a:srgbClr val="032044"/>
                </a:solidFill>
                <a:latin typeface="Aptos" panose="020B0004020202020204" pitchFamily="34" charset="0"/>
              </a:rPr>
              <a:t>Getting Started</a:t>
            </a:r>
          </a:p>
        </p:txBody>
      </p:sp>
      <p:sp>
        <p:nvSpPr>
          <p:cNvPr id="8" name="TextBox 7">
            <a:extLst>
              <a:ext uri="{FF2B5EF4-FFF2-40B4-BE49-F238E27FC236}">
                <a16:creationId xmlns:a16="http://schemas.microsoft.com/office/drawing/2014/main" id="{067C44E8-6965-A01A-155C-FB2818081C86}"/>
              </a:ext>
            </a:extLst>
          </p:cNvPr>
          <p:cNvSpPr txBox="1"/>
          <p:nvPr/>
        </p:nvSpPr>
        <p:spPr>
          <a:xfrm>
            <a:off x="4004840" y="2067695"/>
            <a:ext cx="4194313" cy="1631216"/>
          </a:xfrm>
          <a:prstGeom prst="rect">
            <a:avLst/>
          </a:prstGeom>
          <a:noFill/>
        </p:spPr>
        <p:txBody>
          <a:bodyPr wrap="square" lIns="91440" tIns="45720" rIns="91440" bIns="45720" rtlCol="0" anchor="t">
            <a:spAutoFit/>
          </a:bodyPr>
          <a:lstStyle/>
          <a:p>
            <a:pPr fontAlgn="base"/>
            <a:r>
              <a:rPr lang="en-US" sz="1600"/>
              <a:t>The university’s ADA team has developed detailed pre-built plans, trainings, tools, and more broken down by the programs and materials that you use every day</a:t>
            </a:r>
          </a:p>
          <a:p>
            <a:pPr fontAlgn="base"/>
            <a:endParaRPr lang="en-US" sz="1200"/>
          </a:p>
          <a:p>
            <a:pPr fontAlgn="base"/>
            <a:r>
              <a:rPr lang="en-US" sz="1200" b="1"/>
              <a:t>Scan the code or visit </a:t>
            </a:r>
          </a:p>
          <a:p>
            <a:r>
              <a:rPr lang="en-US" sz="1200">
                <a:ea typeface="+mn-lt"/>
                <a:cs typeface="+mn-lt"/>
              </a:rPr>
              <a:t>www.utsa.edu/ada/compliance2026/resources.html</a:t>
            </a:r>
            <a:endParaRPr lang="en-US"/>
          </a:p>
        </p:txBody>
      </p:sp>
      <p:sp>
        <p:nvSpPr>
          <p:cNvPr id="9" name="TextBox 8">
            <a:extLst>
              <a:ext uri="{FF2B5EF4-FFF2-40B4-BE49-F238E27FC236}">
                <a16:creationId xmlns:a16="http://schemas.microsoft.com/office/drawing/2014/main" id="{9D45889B-986F-C3CD-67A6-82BD7F0AF6C8}"/>
              </a:ext>
            </a:extLst>
          </p:cNvPr>
          <p:cNvSpPr txBox="1"/>
          <p:nvPr/>
        </p:nvSpPr>
        <p:spPr>
          <a:xfrm>
            <a:off x="4004840" y="1615116"/>
            <a:ext cx="5310524" cy="369332"/>
          </a:xfrm>
          <a:prstGeom prst="rect">
            <a:avLst/>
          </a:prstGeom>
          <a:noFill/>
        </p:spPr>
        <p:txBody>
          <a:bodyPr wrap="square" rtlCol="0">
            <a:spAutoFit/>
          </a:bodyPr>
          <a:lstStyle/>
          <a:p>
            <a:r>
              <a:rPr lang="en-US" b="1">
                <a:solidFill>
                  <a:srgbClr val="F05921"/>
                </a:solidFill>
                <a:cs typeface="Arial" panose="020B0604020202020204" pitchFamily="34" charset="0"/>
              </a:rPr>
              <a:t>Your Journey Begins Here</a:t>
            </a:r>
            <a:endParaRPr lang="en-US" b="1">
              <a:solidFill>
                <a:srgbClr val="F05921"/>
              </a:solidFill>
              <a:latin typeface="+mn-lt"/>
              <a:cs typeface="Arial" panose="020B0604020202020204" pitchFamily="34" charset="0"/>
            </a:endParaRPr>
          </a:p>
        </p:txBody>
      </p:sp>
      <p:sp>
        <p:nvSpPr>
          <p:cNvPr id="10" name="AutoShape 5">
            <a:extLst>
              <a:ext uri="{FF2B5EF4-FFF2-40B4-BE49-F238E27FC236}">
                <a16:creationId xmlns:a16="http://schemas.microsoft.com/office/drawing/2014/main" id="{458D777F-1C04-C344-9540-E6E07B6E7F2C}"/>
              </a:ext>
            </a:extLst>
          </p:cNvPr>
          <p:cNvSpPr/>
          <p:nvPr/>
        </p:nvSpPr>
        <p:spPr>
          <a:xfrm flipV="1">
            <a:off x="4109247" y="1416047"/>
            <a:ext cx="4031857" cy="0"/>
          </a:xfrm>
          <a:prstGeom prst="line">
            <a:avLst/>
          </a:prstGeom>
          <a:ln w="25400" cap="flat">
            <a:solidFill>
              <a:srgbClr val="032044"/>
            </a:solidFill>
            <a:prstDash val="solid"/>
            <a:headEnd type="none" w="sm" len="sm"/>
            <a:tailEnd type="none" w="sm" len="sm"/>
          </a:ln>
        </p:spPr>
        <p:txBody>
          <a:bodyPr/>
          <a:lstStyle/>
          <a:p>
            <a:endParaRPr lang="en-US" sz="1013">
              <a:solidFill>
                <a:schemeClr val="tx2"/>
              </a:solidFill>
            </a:endParaRPr>
          </a:p>
        </p:txBody>
      </p:sp>
      <p:pic>
        <p:nvPicPr>
          <p:cNvPr id="2" name="Picture 1" descr="QR code linking to the compliance resources webpage">
            <a:extLst>
              <a:ext uri="{FF2B5EF4-FFF2-40B4-BE49-F238E27FC236}">
                <a16:creationId xmlns:a16="http://schemas.microsoft.com/office/drawing/2014/main" id="{FC9008E6-B4DE-5E52-0EAF-4836988933C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3249" y="1312618"/>
            <a:ext cx="2386293" cy="2386293"/>
          </a:xfrm>
          <a:prstGeom prst="rect">
            <a:avLst/>
          </a:prstGeom>
        </p:spPr>
      </p:pic>
    </p:spTree>
    <p:extLst>
      <p:ext uri="{BB962C8B-B14F-4D97-AF65-F5344CB8AC3E}">
        <p14:creationId xmlns:p14="http://schemas.microsoft.com/office/powerpoint/2010/main" val="1901756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D4FA9-DB39-2BEB-BD54-DB10C17327B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6DBA867-2F4E-8066-D949-3F516EEEBD31}"/>
              </a:ext>
            </a:extLst>
          </p:cNvPr>
          <p:cNvSpPr txBox="1"/>
          <p:nvPr/>
        </p:nvSpPr>
        <p:spPr>
          <a:xfrm>
            <a:off x="768798" y="2346370"/>
            <a:ext cx="4304647" cy="1200329"/>
          </a:xfrm>
          <a:prstGeom prst="rect">
            <a:avLst/>
          </a:prstGeom>
          <a:noFill/>
        </p:spPr>
        <p:txBody>
          <a:bodyPr wrap="square" rtlCol="0">
            <a:spAutoFit/>
          </a:bodyPr>
          <a:lstStyle/>
          <a:p>
            <a:pPr fontAlgn="base"/>
            <a:r>
              <a:rPr lang="en-US"/>
              <a:t>UT San Antonio may face potential financial penalties, while your team may face business interruptions and court mandated changes to content. </a:t>
            </a:r>
          </a:p>
        </p:txBody>
      </p:sp>
      <p:sp>
        <p:nvSpPr>
          <p:cNvPr id="4" name="Title 1">
            <a:extLst>
              <a:ext uri="{FF2B5EF4-FFF2-40B4-BE49-F238E27FC236}">
                <a16:creationId xmlns:a16="http://schemas.microsoft.com/office/drawing/2014/main" id="{046D1220-E932-B4F5-3086-330BB0F89FFE}"/>
              </a:ext>
            </a:extLst>
          </p:cNvPr>
          <p:cNvSpPr txBox="1">
            <a:spLocks/>
          </p:cNvSpPr>
          <p:nvPr/>
        </p:nvSpPr>
        <p:spPr>
          <a:xfrm>
            <a:off x="768798" y="1112795"/>
            <a:ext cx="4194034" cy="759247"/>
          </a:xfrm>
          <a:prstGeom prst="rect">
            <a:avLst/>
          </a:prstGeom>
        </p:spPr>
        <p:txBody>
          <a:bodyPr wrap="square" anchor="b" anchorCtr="0">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b="1">
                <a:solidFill>
                  <a:srgbClr val="032044"/>
                </a:solidFill>
                <a:latin typeface="Aptos" panose="020B0004020202020204" pitchFamily="34" charset="0"/>
              </a:rPr>
              <a:t>What Happens </a:t>
            </a:r>
          </a:p>
          <a:p>
            <a:r>
              <a:rPr lang="en-US" sz="2400" b="1">
                <a:solidFill>
                  <a:srgbClr val="032044"/>
                </a:solidFill>
                <a:latin typeface="Aptos" panose="020B0004020202020204" pitchFamily="34" charset="0"/>
              </a:rPr>
              <a:t>If We Miss The Deadline?</a:t>
            </a:r>
          </a:p>
        </p:txBody>
      </p:sp>
      <p:pic>
        <p:nvPicPr>
          <p:cNvPr id="9" name="Graphic 8">
            <a:extLst>
              <a:ext uri="{FF2B5EF4-FFF2-40B4-BE49-F238E27FC236}">
                <a16:creationId xmlns:a16="http://schemas.microsoft.com/office/drawing/2014/main" id="{20AA260E-0E47-053B-72DD-4E7D32C15B28}"/>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59206" y="1112795"/>
            <a:ext cx="2719234" cy="2719234"/>
          </a:xfrm>
          <a:prstGeom prst="rect">
            <a:avLst/>
          </a:prstGeom>
        </p:spPr>
      </p:pic>
    </p:spTree>
    <p:extLst>
      <p:ext uri="{BB962C8B-B14F-4D97-AF65-F5344CB8AC3E}">
        <p14:creationId xmlns:p14="http://schemas.microsoft.com/office/powerpoint/2010/main" val="1067919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F42D2-3904-1CDC-E686-30AF14BDEA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1CD878-4AC9-DEEB-384B-6C51E49CF446}"/>
              </a:ext>
            </a:extLst>
          </p:cNvPr>
          <p:cNvSpPr txBox="1">
            <a:spLocks/>
          </p:cNvSpPr>
          <p:nvPr/>
        </p:nvSpPr>
        <p:spPr>
          <a:xfrm>
            <a:off x="613940" y="427555"/>
            <a:ext cx="6865844" cy="426848"/>
          </a:xfrm>
          <a:prstGeom prst="rect">
            <a:avLst/>
          </a:prstGeom>
        </p:spPr>
        <p:txBody>
          <a:bodyPr wrap="square" anchor="b" anchorCtr="0">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b="1">
                <a:solidFill>
                  <a:srgbClr val="032044"/>
                </a:solidFill>
                <a:latin typeface="Aptos" panose="020B0004020202020204" pitchFamily="34" charset="0"/>
              </a:rPr>
              <a:t>What’s My Goal?</a:t>
            </a:r>
          </a:p>
        </p:txBody>
      </p:sp>
      <p:sp>
        <p:nvSpPr>
          <p:cNvPr id="5" name="TextBox 2">
            <a:extLst>
              <a:ext uri="{FF2B5EF4-FFF2-40B4-BE49-F238E27FC236}">
                <a16:creationId xmlns:a16="http://schemas.microsoft.com/office/drawing/2014/main" id="{FE68CB99-C3B8-4CC4-000B-2BB4CD7722FA}"/>
              </a:ext>
            </a:extLst>
          </p:cNvPr>
          <p:cNvSpPr txBox="1"/>
          <p:nvPr/>
        </p:nvSpPr>
        <p:spPr>
          <a:xfrm>
            <a:off x="613939" y="1598105"/>
            <a:ext cx="8043363" cy="2308324"/>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t>The legal requirement is 100% compliance. Striving for substantial conformance can help you get there.</a:t>
            </a:r>
            <a:endParaRPr lang="en-US"/>
          </a:p>
          <a:p>
            <a:endParaRPr lang="en-US" sz="1600" b="1"/>
          </a:p>
          <a:p>
            <a:r>
              <a:rPr lang="en-US" sz="1600" b="1"/>
              <a:t>Substantial Conformance</a:t>
            </a:r>
            <a:r>
              <a:rPr lang="en-US" sz="1600"/>
              <a:t> means that your content doesn't have critical accessibility barriers preventing users with disabilities from accessing it. While minor issues may still exist, they should not create significant obstacles for users.</a:t>
            </a:r>
            <a:endParaRPr lang="en-US"/>
          </a:p>
          <a:p>
            <a:pPr fontAlgn="base"/>
            <a:endParaRPr lang="en-US" sz="1600" b="0" i="0">
              <a:effectLst/>
            </a:endParaRPr>
          </a:p>
          <a:p>
            <a:pPr fontAlgn="base"/>
            <a:r>
              <a:rPr lang="en-US" sz="1600" b="1"/>
              <a:t>Faculty Specific: </a:t>
            </a:r>
            <a:r>
              <a:rPr lang="en-US" sz="1600"/>
              <a:t>Work toward an Ally score of 85% or higher by April. Ally is an automated course accessibility tool, integrated within our Learning Management System.</a:t>
            </a:r>
            <a:endParaRPr lang="en-US" sz="1600" b="0" i="0">
              <a:effectLst/>
            </a:endParaRPr>
          </a:p>
        </p:txBody>
      </p:sp>
    </p:spTree>
    <p:extLst>
      <p:ext uri="{BB962C8B-B14F-4D97-AF65-F5344CB8AC3E}">
        <p14:creationId xmlns:p14="http://schemas.microsoft.com/office/powerpoint/2010/main" val="3551390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C7890-3504-AA91-6B88-ADF56695611A}"/>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61F20ABA-336F-D2F3-6ED1-3AA74881E78D}"/>
              </a:ext>
            </a:extLst>
          </p:cNvPr>
          <p:cNvSpPr txBox="1">
            <a:spLocks/>
          </p:cNvSpPr>
          <p:nvPr/>
        </p:nvSpPr>
        <p:spPr>
          <a:xfrm>
            <a:off x="4004840" y="951430"/>
            <a:ext cx="6865844" cy="426848"/>
          </a:xfrm>
          <a:prstGeom prst="rect">
            <a:avLst/>
          </a:prstGeom>
        </p:spPr>
        <p:txBody>
          <a:bodyPr wrap="square" anchor="b" anchorCtr="0">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b="1">
                <a:solidFill>
                  <a:srgbClr val="032044"/>
                </a:solidFill>
                <a:latin typeface="Aptos" panose="020B0004020202020204" pitchFamily="34" charset="0"/>
              </a:rPr>
              <a:t>Getting Started</a:t>
            </a:r>
          </a:p>
        </p:txBody>
      </p:sp>
      <p:sp>
        <p:nvSpPr>
          <p:cNvPr id="8" name="TextBox 7">
            <a:extLst>
              <a:ext uri="{FF2B5EF4-FFF2-40B4-BE49-F238E27FC236}">
                <a16:creationId xmlns:a16="http://schemas.microsoft.com/office/drawing/2014/main" id="{9F1FB1F7-DAF8-0E1D-9BBA-260B95C78F4C}"/>
              </a:ext>
            </a:extLst>
          </p:cNvPr>
          <p:cNvSpPr txBox="1"/>
          <p:nvPr/>
        </p:nvSpPr>
        <p:spPr>
          <a:xfrm>
            <a:off x="4004840" y="2067695"/>
            <a:ext cx="4194313" cy="1631216"/>
          </a:xfrm>
          <a:prstGeom prst="rect">
            <a:avLst/>
          </a:prstGeom>
          <a:noFill/>
        </p:spPr>
        <p:txBody>
          <a:bodyPr wrap="square" lIns="91440" tIns="45720" rIns="91440" bIns="45720" rtlCol="0" anchor="t">
            <a:spAutoFit/>
          </a:bodyPr>
          <a:lstStyle/>
          <a:p>
            <a:pPr fontAlgn="base"/>
            <a:r>
              <a:rPr lang="en-US" sz="1600"/>
              <a:t>The university’s ADA team has developed detailed pre-built plans, trainings, tools, and more broken down by the programs and materials that you use every day</a:t>
            </a:r>
          </a:p>
          <a:p>
            <a:pPr fontAlgn="base"/>
            <a:endParaRPr lang="en-US" sz="1200"/>
          </a:p>
          <a:p>
            <a:pPr fontAlgn="base"/>
            <a:r>
              <a:rPr lang="en-US" sz="1200" b="1"/>
              <a:t>Scan the code or visit </a:t>
            </a:r>
          </a:p>
          <a:p>
            <a:r>
              <a:rPr lang="en-US" sz="1200">
                <a:ea typeface="+mn-lt"/>
                <a:cs typeface="+mn-lt"/>
              </a:rPr>
              <a:t>www.utsa.edu/ada/compliance2026/resources.html</a:t>
            </a:r>
            <a:endParaRPr lang="en-US"/>
          </a:p>
        </p:txBody>
      </p:sp>
      <p:sp>
        <p:nvSpPr>
          <p:cNvPr id="9" name="TextBox 8">
            <a:extLst>
              <a:ext uri="{FF2B5EF4-FFF2-40B4-BE49-F238E27FC236}">
                <a16:creationId xmlns:a16="http://schemas.microsoft.com/office/drawing/2014/main" id="{F89596AE-DAFD-BA7B-D5E5-62DAFA6D21CB}"/>
              </a:ext>
            </a:extLst>
          </p:cNvPr>
          <p:cNvSpPr txBox="1"/>
          <p:nvPr/>
        </p:nvSpPr>
        <p:spPr>
          <a:xfrm>
            <a:off x="4004840" y="1615116"/>
            <a:ext cx="5310524" cy="369332"/>
          </a:xfrm>
          <a:prstGeom prst="rect">
            <a:avLst/>
          </a:prstGeom>
          <a:noFill/>
        </p:spPr>
        <p:txBody>
          <a:bodyPr wrap="square" rtlCol="0">
            <a:spAutoFit/>
          </a:bodyPr>
          <a:lstStyle/>
          <a:p>
            <a:r>
              <a:rPr lang="en-US" b="1">
                <a:solidFill>
                  <a:srgbClr val="F05921"/>
                </a:solidFill>
                <a:cs typeface="Arial" panose="020B0604020202020204" pitchFamily="34" charset="0"/>
              </a:rPr>
              <a:t>Your Journey Begins Here</a:t>
            </a:r>
            <a:endParaRPr lang="en-US" b="1">
              <a:solidFill>
                <a:srgbClr val="F05921"/>
              </a:solidFill>
              <a:latin typeface="+mn-lt"/>
              <a:cs typeface="Arial" panose="020B0604020202020204" pitchFamily="34" charset="0"/>
            </a:endParaRPr>
          </a:p>
        </p:txBody>
      </p:sp>
      <p:sp>
        <p:nvSpPr>
          <p:cNvPr id="10" name="AutoShape 5">
            <a:extLst>
              <a:ext uri="{FF2B5EF4-FFF2-40B4-BE49-F238E27FC236}">
                <a16:creationId xmlns:a16="http://schemas.microsoft.com/office/drawing/2014/main" id="{2B1D1083-0FAF-0A31-7B24-EF45AA1B56EA}"/>
              </a:ext>
            </a:extLst>
          </p:cNvPr>
          <p:cNvSpPr/>
          <p:nvPr/>
        </p:nvSpPr>
        <p:spPr>
          <a:xfrm flipV="1">
            <a:off x="4109247" y="1416047"/>
            <a:ext cx="4031857" cy="0"/>
          </a:xfrm>
          <a:prstGeom prst="line">
            <a:avLst/>
          </a:prstGeom>
          <a:ln w="25400" cap="flat">
            <a:solidFill>
              <a:srgbClr val="032044"/>
            </a:solidFill>
            <a:prstDash val="solid"/>
            <a:headEnd type="none" w="sm" len="sm"/>
            <a:tailEnd type="none" w="sm" len="sm"/>
          </a:ln>
        </p:spPr>
        <p:txBody>
          <a:bodyPr/>
          <a:lstStyle/>
          <a:p>
            <a:endParaRPr lang="en-US" sz="1013">
              <a:solidFill>
                <a:schemeClr val="tx2"/>
              </a:solidFill>
            </a:endParaRPr>
          </a:p>
        </p:txBody>
      </p:sp>
      <p:pic>
        <p:nvPicPr>
          <p:cNvPr id="2" name="Picture 1" descr="QR code linking to the compliance resources webpage">
            <a:extLst>
              <a:ext uri="{FF2B5EF4-FFF2-40B4-BE49-F238E27FC236}">
                <a16:creationId xmlns:a16="http://schemas.microsoft.com/office/drawing/2014/main" id="{AEFCB7C9-FFF9-FE7E-66E2-03844F6C138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3249" y="1312618"/>
            <a:ext cx="2386293" cy="2386293"/>
          </a:xfrm>
          <a:prstGeom prst="rect">
            <a:avLst/>
          </a:prstGeom>
        </p:spPr>
      </p:pic>
    </p:spTree>
    <p:extLst>
      <p:ext uri="{BB962C8B-B14F-4D97-AF65-F5344CB8AC3E}">
        <p14:creationId xmlns:p14="http://schemas.microsoft.com/office/powerpoint/2010/main" val="2163876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FD62BE3-043B-E28E-D0F1-B9007082E432}"/>
              </a:ext>
            </a:extLst>
          </p:cNvPr>
          <p:cNvSpPr txBox="1">
            <a:spLocks noGrp="1"/>
          </p:cNvSpPr>
          <p:nvPr>
            <p:ph type="title" idx="4294967295"/>
          </p:nvPr>
        </p:nvSpPr>
        <p:spPr>
          <a:xfrm>
            <a:off x="2002540" y="2559175"/>
            <a:ext cx="5286390" cy="512728"/>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rmAutofit fontScale="90000"/>
          </a:bodyPr>
          <a:lstStyle/>
          <a:p>
            <a:pPr algn="ctr" defTabSz="457200">
              <a:lnSpc>
                <a:spcPct val="100000"/>
              </a:lnSpc>
              <a:spcBef>
                <a:spcPts val="0"/>
              </a:spcBef>
              <a:defRPr/>
            </a:pPr>
            <a:r>
              <a:rPr lang="en-US" sz="3200" b="1">
                <a:solidFill>
                  <a:schemeClr val="bg1"/>
                </a:solidFill>
                <a:latin typeface="Aptos"/>
                <a:ea typeface="+mn-ea"/>
                <a:cs typeface="Arial"/>
              </a:rPr>
              <a:t>Design Considerations</a:t>
            </a:r>
            <a:endParaRPr lang="en-US">
              <a:ea typeface="+mn-ea"/>
            </a:endParaRPr>
          </a:p>
        </p:txBody>
      </p:sp>
      <p:sp>
        <p:nvSpPr>
          <p:cNvPr id="10" name="Rectangle 9">
            <a:extLst>
              <a:ext uri="{FF2B5EF4-FFF2-40B4-BE49-F238E27FC236}">
                <a16:creationId xmlns:a16="http://schemas.microsoft.com/office/drawing/2014/main" id="{FF703767-DAB4-D190-7969-F5F2DD73A27F}"/>
              </a:ext>
            </a:extLst>
          </p:cNvPr>
          <p:cNvSpPr/>
          <p:nvPr/>
        </p:nvSpPr>
        <p:spPr>
          <a:xfrm>
            <a:off x="3530076" y="2069845"/>
            <a:ext cx="2083848" cy="269858"/>
          </a:xfrm>
          <a:prstGeom prst="rect">
            <a:avLst/>
          </a:prstGeom>
          <a:solidFill>
            <a:srgbClr val="F05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b="1" i="0" spc="300">
                <a:solidFill>
                  <a:schemeClr val="tx1"/>
                </a:solidFill>
                <a:latin typeface="Aptos" panose="020B0004020202020204" pitchFamily="34" charset="0"/>
                <a:cs typeface="Arial" panose="020B0604020202020204" pitchFamily="34" charset="0"/>
              </a:rPr>
              <a:t>ACTION STEPS</a:t>
            </a:r>
            <a:endParaRPr lang="en-US" sz="1050" b="1" i="0" spc="300">
              <a:solidFill>
                <a:schemeClr val="tx1"/>
              </a:solidFill>
              <a:latin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2671814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219CA-8376-1F2E-91B4-D5CAE944A1F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E632390-BB36-E582-DAA9-BB796A65FB96}"/>
              </a:ext>
            </a:extLst>
          </p:cNvPr>
          <p:cNvSpPr txBox="1"/>
          <p:nvPr/>
        </p:nvSpPr>
        <p:spPr>
          <a:xfrm>
            <a:off x="613940" y="1308123"/>
            <a:ext cx="3543122" cy="2677656"/>
          </a:xfrm>
          <a:prstGeom prst="rect">
            <a:avLst/>
          </a:prstGeom>
          <a:noFill/>
        </p:spPr>
        <p:txBody>
          <a:bodyPr wrap="square" rtlCol="0">
            <a:spAutoFit/>
          </a:bodyPr>
          <a:lstStyle/>
          <a:p>
            <a:r>
              <a:rPr lang="en-US" sz="1400" b="1"/>
              <a:t>Font:</a:t>
            </a:r>
            <a:r>
              <a:rPr lang="en-US" sz="1400"/>
              <a:t> Sans-serif (e.g., Arial, Helvetica) for readability; avoid all-caps</a:t>
            </a:r>
          </a:p>
          <a:p>
            <a:endParaRPr lang="en-US" sz="1400" b="1"/>
          </a:p>
          <a:p>
            <a:r>
              <a:rPr lang="en-US" sz="1400" b="1"/>
              <a:t>Color:</a:t>
            </a:r>
            <a:r>
              <a:rPr lang="en-US" sz="1400"/>
              <a:t> White text on semi-transparent black or brand blue (#032044) background</a:t>
            </a:r>
          </a:p>
          <a:p>
            <a:endParaRPr lang="en-US" sz="1400" b="1"/>
          </a:p>
          <a:p>
            <a:r>
              <a:rPr lang="en-US" sz="1400" b="1"/>
              <a:t>Logical Breaks:</a:t>
            </a:r>
            <a:r>
              <a:rPr lang="en-US" sz="1400"/>
              <a:t> Break lines at natural points (commas, periods); don’t split names or titles</a:t>
            </a:r>
          </a:p>
          <a:p>
            <a:endParaRPr lang="en-US" sz="1400" b="1"/>
          </a:p>
          <a:p>
            <a:r>
              <a:rPr lang="en-US" sz="1400" b="1"/>
              <a:t>Position:</a:t>
            </a:r>
            <a:r>
              <a:rPr lang="en-US" sz="1400"/>
              <a:t> Bottom-center of video; move to top only if lower third is obstructed</a:t>
            </a:r>
          </a:p>
        </p:txBody>
      </p:sp>
      <p:sp>
        <p:nvSpPr>
          <p:cNvPr id="3" name="TextBox 2">
            <a:extLst>
              <a:ext uri="{FF2B5EF4-FFF2-40B4-BE49-F238E27FC236}">
                <a16:creationId xmlns:a16="http://schemas.microsoft.com/office/drawing/2014/main" id="{E5FECAE7-EDB2-85FD-1522-094265260D05}"/>
              </a:ext>
            </a:extLst>
          </p:cNvPr>
          <p:cNvSpPr txBox="1"/>
          <p:nvPr/>
        </p:nvSpPr>
        <p:spPr>
          <a:xfrm>
            <a:off x="4362468" y="1308122"/>
            <a:ext cx="3543122" cy="2677656"/>
          </a:xfrm>
          <a:prstGeom prst="rect">
            <a:avLst/>
          </a:prstGeom>
          <a:noFill/>
        </p:spPr>
        <p:txBody>
          <a:bodyPr wrap="square" rtlCol="0">
            <a:spAutoFit/>
          </a:bodyPr>
          <a:lstStyle/>
          <a:p>
            <a:r>
              <a:rPr lang="en-US" sz="1400" b="1"/>
              <a:t>Static Text:</a:t>
            </a:r>
            <a:r>
              <a:rPr lang="en-US" sz="1400"/>
              <a:t> Keep captions in one position; display long enough to read (≈3 words/sec). Avoid scrolling or flashing</a:t>
            </a:r>
          </a:p>
          <a:p>
            <a:endParaRPr lang="en-US" sz="1400" b="1"/>
          </a:p>
          <a:p>
            <a:r>
              <a:rPr lang="en-US" sz="1400" b="1"/>
              <a:t>Safe Margins: </a:t>
            </a:r>
            <a:r>
              <a:rPr lang="en-US" sz="1400"/>
              <a:t>Keep text within the </a:t>
            </a:r>
            <a:r>
              <a:rPr lang="en-US" sz="1400" b="1"/>
              <a:t>Title Safe Area</a:t>
            </a:r>
            <a:r>
              <a:rPr lang="en-US" sz="1400"/>
              <a:t> (usually the inner 80% of the screen). If text is too close to the edge, it may be cut off by app UI (like the TikTok "Like" button).</a:t>
            </a:r>
          </a:p>
          <a:p>
            <a:endParaRPr lang="en-US" sz="1400"/>
          </a:p>
          <a:p>
            <a:r>
              <a:rPr lang="en-US" sz="1400" b="1"/>
              <a:t>Size:</a:t>
            </a:r>
            <a:r>
              <a:rPr lang="en-US" sz="1400"/>
              <a:t> Relative to the resolution of your sequence</a:t>
            </a:r>
          </a:p>
        </p:txBody>
      </p:sp>
      <p:sp>
        <p:nvSpPr>
          <p:cNvPr id="7" name="Title 1">
            <a:extLst>
              <a:ext uri="{FF2B5EF4-FFF2-40B4-BE49-F238E27FC236}">
                <a16:creationId xmlns:a16="http://schemas.microsoft.com/office/drawing/2014/main" id="{ADC36DB0-3A1C-5440-204F-5B464914BEA2}"/>
              </a:ext>
            </a:extLst>
          </p:cNvPr>
          <p:cNvSpPr txBox="1">
            <a:spLocks/>
          </p:cNvSpPr>
          <p:nvPr/>
        </p:nvSpPr>
        <p:spPr>
          <a:xfrm>
            <a:off x="613940" y="427555"/>
            <a:ext cx="6865844" cy="426848"/>
          </a:xfrm>
          <a:prstGeom prst="rect">
            <a:avLst/>
          </a:prstGeom>
        </p:spPr>
        <p:txBody>
          <a:bodyPr wrap="square" lIns="91440" tIns="45720" rIns="91440" bIns="45720" anchor="b" anchorCtr="0">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b="1">
                <a:solidFill>
                  <a:srgbClr val="032044"/>
                </a:solidFill>
                <a:latin typeface="Aptos"/>
              </a:rPr>
              <a:t>Video Captions - Style Guidelines</a:t>
            </a:r>
            <a:endParaRPr lang="en-US" sz="2400">
              <a:solidFill>
                <a:srgbClr val="032044"/>
              </a:solidFill>
              <a:latin typeface="Aptos"/>
            </a:endParaRPr>
          </a:p>
        </p:txBody>
      </p:sp>
    </p:spTree>
    <p:extLst>
      <p:ext uri="{BB962C8B-B14F-4D97-AF65-F5344CB8AC3E}">
        <p14:creationId xmlns:p14="http://schemas.microsoft.com/office/powerpoint/2010/main" val="575577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77CEF-DD6C-A29C-CE4F-7F496A1E153A}"/>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378F3FF-8B2B-1459-FC44-692EABED5ADE}"/>
              </a:ext>
            </a:extLst>
          </p:cNvPr>
          <p:cNvGraphicFramePr>
            <a:graphicFrameLocks noGrp="1"/>
          </p:cNvGraphicFramePr>
          <p:nvPr>
            <p:extLst>
              <p:ext uri="{D42A27DB-BD31-4B8C-83A1-F6EECF244321}">
                <p14:modId xmlns:p14="http://schemas.microsoft.com/office/powerpoint/2010/main" val="4208845930"/>
              </p:ext>
            </p:extLst>
          </p:nvPr>
        </p:nvGraphicFramePr>
        <p:xfrm>
          <a:off x="2008828" y="1418396"/>
          <a:ext cx="5129217" cy="2305053"/>
        </p:xfrm>
        <a:graphic>
          <a:graphicData uri="http://schemas.openxmlformats.org/drawingml/2006/table">
            <a:tbl>
              <a:tblPr firstRow="1"/>
              <a:tblGrid>
                <a:gridCol w="2571703">
                  <a:extLst>
                    <a:ext uri="{9D8B030D-6E8A-4147-A177-3AD203B41FA5}">
                      <a16:colId xmlns:a16="http://schemas.microsoft.com/office/drawing/2014/main" val="3500583325"/>
                    </a:ext>
                  </a:extLst>
                </a:gridCol>
                <a:gridCol w="2557514">
                  <a:extLst>
                    <a:ext uri="{9D8B030D-6E8A-4147-A177-3AD203B41FA5}">
                      <a16:colId xmlns:a16="http://schemas.microsoft.com/office/drawing/2014/main" val="3622814866"/>
                    </a:ext>
                  </a:extLst>
                </a:gridCol>
              </a:tblGrid>
              <a:tr h="768351">
                <a:tc>
                  <a:txBody>
                    <a:bodyPr/>
                    <a:lstStyle/>
                    <a:p>
                      <a:pPr algn="ctr">
                        <a:buNone/>
                      </a:pPr>
                      <a:r>
                        <a:rPr lang="en-US" sz="1400" b="1">
                          <a:solidFill>
                            <a:schemeClr val="bg1"/>
                          </a:solidFill>
                          <a:effectLst/>
                          <a:latin typeface="Aptos"/>
                        </a:rPr>
                        <a:t>Resolution</a:t>
                      </a:r>
                      <a:endParaRPr lang="en-US" sz="1400">
                        <a:solidFill>
                          <a:schemeClr val="bg1"/>
                        </a:solidFill>
                        <a:effectLst/>
                        <a:latin typeface="Aptos"/>
                      </a:endParaRPr>
                    </a:p>
                  </a:txBody>
                  <a:tcPr marL="47625" marR="47625" marT="9525" marB="9525" anchor="ctr">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solidFill>
                      <a:schemeClr val="accent2"/>
                    </a:solidFill>
                  </a:tcPr>
                </a:tc>
                <a:tc>
                  <a:txBody>
                    <a:bodyPr/>
                    <a:lstStyle/>
                    <a:p>
                      <a:pPr algn="ctr">
                        <a:buNone/>
                      </a:pPr>
                      <a:r>
                        <a:rPr lang="en-US" sz="1400" b="1">
                          <a:solidFill>
                            <a:schemeClr val="bg1"/>
                          </a:solidFill>
                          <a:effectLst/>
                          <a:latin typeface="Aptos"/>
                        </a:rPr>
                        <a:t>Large / "Social"</a:t>
                      </a:r>
                      <a:endParaRPr lang="en-US" sz="1400">
                        <a:solidFill>
                          <a:schemeClr val="bg1"/>
                        </a:solidFill>
                        <a:effectLst/>
                        <a:latin typeface="Aptos"/>
                      </a:endParaRPr>
                    </a:p>
                  </a:txBody>
                  <a:tcPr marL="47625" marR="47625" marT="9525" marB="9525" anchor="ctr">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solidFill>
                      <a:schemeClr val="accent2"/>
                    </a:solidFill>
                  </a:tcPr>
                </a:tc>
                <a:extLst>
                  <a:ext uri="{0D108BD9-81ED-4DB2-BD59-A6C34878D82A}">
                    <a16:rowId xmlns:a16="http://schemas.microsoft.com/office/drawing/2014/main" val="1455124899"/>
                  </a:ext>
                </a:extLst>
              </a:tr>
              <a:tr h="768351">
                <a:tc>
                  <a:txBody>
                    <a:bodyPr/>
                    <a:lstStyle/>
                    <a:p>
                      <a:pPr algn="ctr">
                        <a:buNone/>
                      </a:pPr>
                      <a:r>
                        <a:rPr lang="en-US" b="0">
                          <a:effectLst/>
                          <a:latin typeface="Aptos"/>
                        </a:rPr>
                        <a:t>1080p (1920x1080)</a:t>
                      </a:r>
                    </a:p>
                  </a:txBody>
                  <a:tcPr marL="47625" marR="47625" marT="9525" marB="9525" anchor="ctr">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tc>
                  <a:txBody>
                    <a:bodyPr/>
                    <a:lstStyle/>
                    <a:p>
                      <a:pPr algn="ctr">
                        <a:buNone/>
                      </a:pPr>
                      <a:r>
                        <a:rPr lang="en-US">
                          <a:effectLst/>
                          <a:latin typeface="Aptos"/>
                        </a:rPr>
                        <a:t>80 – 115 </a:t>
                      </a:r>
                      <a:r>
                        <a:rPr lang="en-US" err="1">
                          <a:effectLst/>
                          <a:latin typeface="Aptos"/>
                        </a:rPr>
                        <a:t>px</a:t>
                      </a:r>
                      <a:endParaRPr lang="en-US">
                        <a:effectLst/>
                        <a:latin typeface="Aptos"/>
                      </a:endParaRPr>
                    </a:p>
                  </a:txBody>
                  <a:tcPr marL="47625" marR="47625" marT="9525" marB="9525" anchor="ctr">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extLst>
                  <a:ext uri="{0D108BD9-81ED-4DB2-BD59-A6C34878D82A}">
                    <a16:rowId xmlns:a16="http://schemas.microsoft.com/office/drawing/2014/main" val="1087482442"/>
                  </a:ext>
                </a:extLst>
              </a:tr>
              <a:tr h="768351">
                <a:tc>
                  <a:txBody>
                    <a:bodyPr/>
                    <a:lstStyle/>
                    <a:p>
                      <a:pPr algn="ctr">
                        <a:buNone/>
                      </a:pPr>
                      <a:r>
                        <a:rPr lang="en-US" b="0">
                          <a:effectLst/>
                          <a:latin typeface="Aptos"/>
                        </a:rPr>
                        <a:t>4K (3840x2160)</a:t>
                      </a:r>
                    </a:p>
                  </a:txBody>
                  <a:tcPr marL="47625" marR="47625" marT="9525" marB="9525" anchor="ctr">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tc>
                  <a:txBody>
                    <a:bodyPr/>
                    <a:lstStyle/>
                    <a:p>
                      <a:pPr algn="ctr">
                        <a:buNone/>
                      </a:pPr>
                      <a:r>
                        <a:rPr lang="en-US">
                          <a:effectLst/>
                          <a:latin typeface="Aptos"/>
                        </a:rPr>
                        <a:t>160 – 230 </a:t>
                      </a:r>
                      <a:r>
                        <a:rPr lang="en-US" err="1">
                          <a:effectLst/>
                          <a:latin typeface="Aptos"/>
                        </a:rPr>
                        <a:t>px</a:t>
                      </a:r>
                      <a:endParaRPr lang="en-US">
                        <a:effectLst/>
                        <a:latin typeface="Aptos"/>
                      </a:endParaRPr>
                    </a:p>
                  </a:txBody>
                  <a:tcPr marL="47625" marR="47625" marT="9525" marB="9525" anchor="ctr">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extLst>
                  <a:ext uri="{0D108BD9-81ED-4DB2-BD59-A6C34878D82A}">
                    <a16:rowId xmlns:a16="http://schemas.microsoft.com/office/drawing/2014/main" val="3679557187"/>
                  </a:ext>
                </a:extLst>
              </a:tr>
            </a:tbl>
          </a:graphicData>
        </a:graphic>
      </p:graphicFrame>
      <p:sp>
        <p:nvSpPr>
          <p:cNvPr id="6" name="Title 1">
            <a:extLst>
              <a:ext uri="{FF2B5EF4-FFF2-40B4-BE49-F238E27FC236}">
                <a16:creationId xmlns:a16="http://schemas.microsoft.com/office/drawing/2014/main" id="{25026229-C923-D93F-4971-E250566DC74F}"/>
              </a:ext>
            </a:extLst>
          </p:cNvPr>
          <p:cNvSpPr txBox="1">
            <a:spLocks/>
          </p:cNvSpPr>
          <p:nvPr/>
        </p:nvSpPr>
        <p:spPr>
          <a:xfrm>
            <a:off x="613940" y="427555"/>
            <a:ext cx="6865844" cy="426848"/>
          </a:xfrm>
          <a:prstGeom prst="rect">
            <a:avLst/>
          </a:prstGeom>
        </p:spPr>
        <p:txBody>
          <a:bodyPr wrap="square" lIns="91440" tIns="45720" rIns="91440" bIns="45720" anchor="b" anchorCtr="0">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b="1">
                <a:latin typeface="Aptos"/>
              </a:rPr>
              <a:t>Video Captions - Font Sizes</a:t>
            </a:r>
          </a:p>
        </p:txBody>
      </p:sp>
    </p:spTree>
    <p:extLst>
      <p:ext uri="{BB962C8B-B14F-4D97-AF65-F5344CB8AC3E}">
        <p14:creationId xmlns:p14="http://schemas.microsoft.com/office/powerpoint/2010/main" val="9925256"/>
      </p:ext>
    </p:extLst>
  </p:cSld>
  <p:clrMapOvr>
    <a:masterClrMapping/>
  </p:clrMapOvr>
</p:sld>
</file>

<file path=ppt/theme/theme1.xml><?xml version="1.0" encoding="utf-8"?>
<a:theme xmlns:a="http://schemas.openxmlformats.org/drawingml/2006/main" name="Office Theme">
  <a:themeElements>
    <a:clrScheme name="UT San Antonio 2">
      <a:dk1>
        <a:srgbClr val="032044"/>
      </a:dk1>
      <a:lt1>
        <a:srgbClr val="FFFFFF"/>
      </a:lt1>
      <a:dk2>
        <a:srgbClr val="032044"/>
      </a:dk2>
      <a:lt2>
        <a:srgbClr val="F8F3F1"/>
      </a:lt2>
      <a:accent1>
        <a:srgbClr val="F15922"/>
      </a:accent1>
      <a:accent2>
        <a:srgbClr val="032044"/>
      </a:accent2>
      <a:accent3>
        <a:srgbClr val="265BF7"/>
      </a:accent3>
      <a:accent4>
        <a:srgbClr val="C8DCFF"/>
      </a:accent4>
      <a:accent5>
        <a:srgbClr val="D3430D"/>
      </a:accent5>
      <a:accent6>
        <a:srgbClr val="D5CFC8"/>
      </a:accent6>
      <a:hlink>
        <a:srgbClr val="265BF7"/>
      </a:hlink>
      <a:folHlink>
        <a:srgbClr val="D5CFC8"/>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F554C4839B9B40A6157EF1362274C1" ma:contentTypeVersion="20" ma:contentTypeDescription="Create a new document." ma:contentTypeScope="" ma:versionID="024c9d32b509c0c4c57de87d70df1cd8">
  <xsd:schema xmlns:xsd="http://www.w3.org/2001/XMLSchema" xmlns:xs="http://www.w3.org/2001/XMLSchema" xmlns:p="http://schemas.microsoft.com/office/2006/metadata/properties" xmlns:ns2="7a5a0d65-407e-417f-8baa-7b57eb50a366" xmlns:ns3="d2c3d7e1-0f3d-4e1a-83c1-3c079be3c48c" targetNamespace="http://schemas.microsoft.com/office/2006/metadata/properties" ma:root="true" ma:fieldsID="3f8ebfc7d24e7a7272ddb0d99f9191ed" ns2:_="" ns3:_="">
    <xsd:import namespace="7a5a0d65-407e-417f-8baa-7b57eb50a366"/>
    <xsd:import namespace="d2c3d7e1-0f3d-4e1a-83c1-3c079be3c48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Not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5a0d65-407e-417f-8baa-7b57eb50a3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e2460c1-68ac-49f9-8926-f1c18bc8cf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Notes" ma:index="26" nillable="true" ma:displayName="Notes" ma:format="Dropdown" ma:internalName="Notes">
      <xsd:simpleType>
        <xsd:restriction base="dms:Text">
          <xsd:maxLength value="255"/>
        </xsd:restriction>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2c3d7e1-0f3d-4e1a-83c1-3c079be3c48c"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dd804f6-3316-44d9-96d4-995733e1793f}" ma:internalName="TaxCatchAll" ma:showField="CatchAllData" ma:web="d2c3d7e1-0f3d-4e1a-83c1-3c079be3c48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Notes xmlns="7a5a0d65-407e-417f-8baa-7b57eb50a366" xsi:nil="true"/>
    <lcf76f155ced4ddcb4097134ff3c332f xmlns="7a5a0d65-407e-417f-8baa-7b57eb50a366">
      <Terms xmlns="http://schemas.microsoft.com/office/infopath/2007/PartnerControls"/>
    </lcf76f155ced4ddcb4097134ff3c332f>
    <TaxCatchAll xmlns="d2c3d7e1-0f3d-4e1a-83c1-3c079be3c48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BBADC06-44DE-4F82-9177-D36A16D03FB9}">
  <ds:schemaRefs>
    <ds:schemaRef ds:uri="7a5a0d65-407e-417f-8baa-7b57eb50a366"/>
    <ds:schemaRef ds:uri="d2c3d7e1-0f3d-4e1a-83c1-3c079be3c48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E0023D4-26AF-4452-8D9C-42B5064E9E33}">
  <ds:schemaRefs>
    <ds:schemaRef ds:uri="7a5a0d65-407e-417f-8baa-7b57eb50a366"/>
    <ds:schemaRef ds:uri="d2c3d7e1-0f3d-4e1a-83c1-3c079be3c48c"/>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2CB18702-01FF-4D65-8994-59ECD8AF1C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On-screen Show (16:9)</PresentationFormat>
  <Slides>37</Slides>
  <Notes>27</Notes>
  <HiddenSlides>0</HiddenSlide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Ready 2026:  ADA Compliance</vt:lpstr>
      <vt:lpstr>PowerPoint Presentation</vt:lpstr>
      <vt:lpstr>PowerPoint Presentation</vt:lpstr>
      <vt:lpstr>PowerPoint Presentation</vt:lpstr>
      <vt:lpstr>PowerPoint Presentation</vt:lpstr>
      <vt:lpstr>PowerPoint Presentation</vt:lpstr>
      <vt:lpstr>Design Considerations</vt:lpstr>
      <vt:lpstr>PowerPoint Presentation</vt:lpstr>
      <vt:lpstr>PowerPoint Presentation</vt:lpstr>
      <vt:lpstr>PowerPoint Presentation</vt:lpstr>
      <vt:lpstr>PowerPoint Presentation</vt:lpstr>
      <vt:lpstr>PowerPoint Presentation</vt:lpstr>
      <vt:lpstr>Social Media Compliance</vt:lpstr>
      <vt:lpstr>PowerPoint Presentation</vt:lpstr>
      <vt:lpstr>PowerPoint Presentation</vt:lpstr>
      <vt:lpstr>PowerPoint Presentation</vt:lpstr>
      <vt:lpstr>PowerPoint Presentation</vt:lpstr>
      <vt:lpstr>PowerPoint Presentation</vt:lpstr>
      <vt:lpstr>Platform Specific</vt:lpstr>
      <vt:lpstr>PowerPoint Presentation</vt:lpstr>
      <vt:lpstr>PowerPoint Presentation</vt:lpstr>
      <vt:lpstr>PowerPoint Presentation</vt:lpstr>
      <vt:lpstr>PowerPoint Presentation</vt:lpstr>
      <vt:lpstr>PowerPoint Presentation</vt:lpstr>
      <vt:lpstr>PowerPoint Presentation</vt:lpstr>
      <vt:lpstr>Alt-Text Best Practices</vt:lpstr>
      <vt:lpstr>Try This!</vt:lpstr>
      <vt:lpstr>PowerPoint Presentation</vt:lpstr>
      <vt:lpstr>PowerPoint Presentation</vt:lpstr>
      <vt:lpstr>PowerPoint Presentation</vt:lpstr>
      <vt:lpstr>PowerPoint Presentation</vt:lpstr>
      <vt:lpstr>PowerPoint Presentation</vt:lpstr>
      <vt:lpstr>Try This!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Mitzi Shipley</dc:creator>
  <cp:revision>1</cp:revision>
  <dcterms:created xsi:type="dcterms:W3CDTF">2025-07-01T01:31:32Z</dcterms:created>
  <dcterms:modified xsi:type="dcterms:W3CDTF">2026-02-13T15:01:53Z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0x010100A7F554C4839B9B40A6157EF1362274C1</vt:lpwstr>
  </property>
  <property fmtid="{D5CDD505-2E9C-101B-9397-08002B2CF9AE}" pid="3" name="MediaServiceImageTags">
    <vt:lpwstr/>
  </property>
</Properties>
</file>